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72" r:id="rId2"/>
    <p:sldMasterId id="2147483676" r:id="rId3"/>
    <p:sldMasterId id="2147483681" r:id="rId4"/>
    <p:sldMasterId id="2147483688" r:id="rId5"/>
    <p:sldMasterId id="2147483745" r:id="rId6"/>
  </p:sldMasterIdLst>
  <p:notesMasterIdLst>
    <p:notesMasterId r:id="rId36"/>
  </p:notesMasterIdLst>
  <p:handoutMasterIdLst>
    <p:handoutMasterId r:id="rId37"/>
  </p:handoutMasterIdLst>
  <p:sldIdLst>
    <p:sldId id="512" r:id="rId7"/>
    <p:sldId id="286" r:id="rId8"/>
    <p:sldId id="764" r:id="rId9"/>
    <p:sldId id="705" r:id="rId10"/>
    <p:sldId id="766" r:id="rId11"/>
    <p:sldId id="768" r:id="rId12"/>
    <p:sldId id="769" r:id="rId13"/>
    <p:sldId id="747" r:id="rId14"/>
    <p:sldId id="770" r:id="rId15"/>
    <p:sldId id="771" r:id="rId16"/>
    <p:sldId id="772" r:id="rId17"/>
    <p:sldId id="773" r:id="rId18"/>
    <p:sldId id="774" r:id="rId19"/>
    <p:sldId id="776" r:id="rId20"/>
    <p:sldId id="778" r:id="rId21"/>
    <p:sldId id="779" r:id="rId22"/>
    <p:sldId id="780" r:id="rId23"/>
    <p:sldId id="781" r:id="rId24"/>
    <p:sldId id="782" r:id="rId25"/>
    <p:sldId id="783" r:id="rId26"/>
    <p:sldId id="784" r:id="rId27"/>
    <p:sldId id="785" r:id="rId28"/>
    <p:sldId id="787" r:id="rId29"/>
    <p:sldId id="786" r:id="rId30"/>
    <p:sldId id="788" r:id="rId31"/>
    <p:sldId id="789" r:id="rId32"/>
    <p:sldId id="790" r:id="rId33"/>
    <p:sldId id="791" r:id="rId34"/>
    <p:sldId id="455" r:id="rId3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FFFF"/>
    <a:srgbClr val="3498DB"/>
    <a:srgbClr val="0B8C91"/>
    <a:srgbClr val="0A6E70"/>
    <a:srgbClr val="0A686A"/>
    <a:srgbClr val="0099FF"/>
    <a:srgbClr val="1D1D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82148" autoAdjust="0"/>
  </p:normalViewPr>
  <p:slideViewPr>
    <p:cSldViewPr snapToGrid="0">
      <p:cViewPr varScale="1">
        <p:scale>
          <a:sx n="90" d="100"/>
          <a:sy n="90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200"/>
            </a:lvl1pPr>
          </a:lstStyle>
          <a:p>
            <a:fld id="{F90C7B93-EB03-443C-9562-05217D0E2B70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200"/>
            </a:lvl1pPr>
          </a:lstStyle>
          <a:p>
            <a:fld id="{3A3C87EE-EA6F-48D1-AA27-8D9CBEEC0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4" tIns="45711" rIns="91424" bIns="45711" rtlCol="0"/>
          <a:lstStyle>
            <a:lvl1pPr algn="r">
              <a:defRPr sz="1200"/>
            </a:lvl1pPr>
          </a:lstStyle>
          <a:p>
            <a:fld id="{348ED3B0-B35F-48D5-A3CD-F89F57C55C3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1" rIns="91424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4" tIns="45711" rIns="91424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4" tIns="45711" rIns="91424" bIns="45711" rtlCol="0" anchor="b"/>
          <a:lstStyle>
            <a:lvl1pPr algn="r">
              <a:defRPr sz="1200"/>
            </a:lvl1pPr>
          </a:lstStyle>
          <a:p>
            <a:fld id="{BF2382A7-ABA3-4590-8FF4-36233E074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9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F3E8-3B7B-4F04-A5E7-11730B0249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1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5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2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2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5B35631-1F6F-4C9E-B9CA-0E79D153C33C}" type="slidenum">
              <a:rPr lang="vi-VN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193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4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31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49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4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2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5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4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5B35631-1F6F-4C9E-B9CA-0E79D153C33C}" type="slidenum">
              <a:rPr lang="vi-VN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60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6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82A7-ABA3-4590-8FF4-36233E074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447316" y="746068"/>
            <a:ext cx="3058885" cy="636815"/>
          </a:xfrm>
          <a:prstGeom prst="rect">
            <a:avLst/>
          </a:prstGeom>
        </p:spPr>
        <p:txBody>
          <a:bodyPr anchor="b"/>
          <a:lstStyle>
            <a:lvl1pPr algn="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MỤC LỤC</a:t>
            </a:r>
          </a:p>
        </p:txBody>
      </p:sp>
    </p:spTree>
    <p:extLst>
      <p:ext uri="{BB962C8B-B14F-4D97-AF65-F5344CB8AC3E}">
        <p14:creationId xmlns:p14="http://schemas.microsoft.com/office/powerpoint/2010/main" val="118620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5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1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C968-0171-4F23-B816-8AB7AB3A89CC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97FA-AA49-4659-98BA-0A615E3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779815"/>
            <a:ext cx="6559549" cy="230096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61" y="4344544"/>
            <a:ext cx="6559551" cy="1500187"/>
          </a:xfrm>
          <a:prstGeom prst="rect">
            <a:avLst/>
          </a:prstGeom>
        </p:spPr>
        <p:txBody>
          <a:bodyPr/>
          <a:lstStyle>
            <a:lvl1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CONTENT</a:t>
            </a:r>
          </a:p>
          <a:p>
            <a:pPr marL="285744" marR="0" lvl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CONTENT</a:t>
            </a:r>
          </a:p>
          <a:p>
            <a:pPr marL="285744" marR="0" lvl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CONTENT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6" tIns="54428" rIns="108856" bIns="54428"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3067">
                <a:solidFill>
                  <a:schemeClr val="tx2"/>
                </a:solidFill>
              </a:defRPr>
            </a:lvl1pPr>
            <a:lvl2pPr marL="544309" indent="0" algn="ctr">
              <a:buNone/>
            </a:lvl2pPr>
            <a:lvl3pPr marL="1088617" indent="0" algn="ctr">
              <a:buNone/>
            </a:lvl3pPr>
            <a:lvl4pPr marL="1632926" indent="0" algn="ctr">
              <a:buNone/>
            </a:lvl4pPr>
            <a:lvl5pPr marL="2177234" indent="0" algn="ctr">
              <a:buNone/>
            </a:lvl5pPr>
            <a:lvl6pPr marL="2721543" indent="0" algn="ctr">
              <a:buNone/>
            </a:lvl6pPr>
            <a:lvl7pPr marL="3265851" indent="0" algn="ctr">
              <a:buNone/>
            </a:lvl7pPr>
            <a:lvl8pPr marL="3810160" indent="0" algn="ctr">
              <a:buNone/>
            </a:lvl8pPr>
            <a:lvl9pPr marL="435446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67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762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895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6" tIns="54428" rIns="108856" bIns="54428"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734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867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7225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63284" anchor="b" anchorCtr="0">
            <a:noAutofit/>
          </a:bodyPr>
          <a:lstStyle>
            <a:lvl1pPr marL="0" indent="0">
              <a:buNone/>
              <a:defRPr sz="2867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33" b="1"/>
            </a:lvl3pPr>
            <a:lvl4pPr>
              <a:buNone/>
              <a:defRPr sz="1933" b="1"/>
            </a:lvl4pPr>
            <a:lvl5pPr>
              <a:buNone/>
              <a:defRPr sz="19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163284" anchor="b" anchorCtr="0">
            <a:noAutofit/>
          </a:bodyPr>
          <a:lstStyle>
            <a:lvl1pPr marL="0" indent="0">
              <a:buNone/>
              <a:defRPr sz="2867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133" b="1"/>
            </a:lvl3pPr>
            <a:lvl4pPr>
              <a:buNone/>
              <a:defRPr sz="1933" b="1"/>
            </a:lvl4pPr>
            <a:lvl5pPr>
              <a:buNone/>
              <a:defRPr sz="19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2453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2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2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734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2133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67"/>
            </a:lvl4pPr>
            <a:lvl5pPr>
              <a:buNone/>
              <a:defRPr sz="106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78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3334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933"/>
            </a:lvl1pPr>
            <a:lvl2pPr>
              <a:defRPr sz="1400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2450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779815"/>
            <a:ext cx="6559549" cy="230096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61" y="4344544"/>
            <a:ext cx="6559551" cy="1500187"/>
          </a:xfrm>
          <a:prstGeom prst="rect">
            <a:avLst/>
          </a:prstGeom>
        </p:spPr>
        <p:txBody>
          <a:bodyPr/>
          <a:lstStyle>
            <a:lvl1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CONTENT</a:t>
            </a:r>
          </a:p>
          <a:p>
            <a:pPr marL="285744" marR="0" lvl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CONTENT</a:t>
            </a:r>
          </a:p>
          <a:p>
            <a:pPr marL="285744" marR="0" lvl="0" indent="-28574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CONTENT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655" y="48049"/>
            <a:ext cx="10515600" cy="37782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4" y="943884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14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628" y="291650"/>
            <a:ext cx="10515600" cy="33700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28" y="796927"/>
            <a:ext cx="5207000" cy="486092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310085" y="796927"/>
            <a:ext cx="5207000" cy="4860924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423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372398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35089"/>
            <a:ext cx="9144000" cy="717777"/>
          </a:xfrm>
          <a:prstGeom prst="rect">
            <a:avLst/>
          </a:prstGeom>
        </p:spPr>
        <p:txBody>
          <a:bodyPr anchor="b"/>
          <a:lstStyle>
            <a:lvl1pPr algn="ctr">
              <a:defRPr sz="4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20652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4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74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6" tIns="54428" rIns="108856" bIns="54428"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6" tIns="54428" rIns="108856" bIns="54428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lIns="163284" tIns="81642" rIns="163284" bIns="163284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lIns="163284" tIns="81642" rIns="163284" bIns="81642" anchor="ctr" anchorCtr="0"/>
          <a:lstStyle>
            <a:lvl1pPr algn="r" eaLnBrk="1" latinLnBrk="0" hangingPunct="1">
              <a:defRPr kumimoji="0" sz="1667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696464"/>
                </a:solidFill>
              </a:rPr>
              <a:pPr/>
              <a:t>6/26/2026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163284" tIns="81642" rIns="163284" bIns="81642" anchor="ctr" anchorCtr="0"/>
          <a:lstStyle>
            <a:lvl1pPr eaLnBrk="1" latinLnBrk="0" hangingPunct="1">
              <a:defRPr kumimoji="0" sz="1667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67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734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585" indent="-326585" algn="l" rtl="0" eaLnBrk="1" latinLnBrk="0" hangingPunct="1">
        <a:spcBef>
          <a:spcPts val="691"/>
        </a:spcBef>
        <a:buClr>
          <a:schemeClr val="accent1"/>
        </a:buClr>
        <a:buSzPct val="85000"/>
        <a:buFont typeface="Wingdings 2"/>
        <a:buChar char=""/>
        <a:defRPr kumimoji="0" sz="3067" kern="1200">
          <a:solidFill>
            <a:schemeClr val="tx1"/>
          </a:solidFill>
          <a:latin typeface="+mn-lt"/>
          <a:ea typeface="+mn-ea"/>
          <a:cs typeface="+mn-cs"/>
        </a:defRPr>
      </a:lvl1pPr>
      <a:lvl2pPr marL="653170" indent="-272154" algn="l" rtl="0" eaLnBrk="1" latinLnBrk="0" hangingPunct="1">
        <a:spcBef>
          <a:spcPts val="441"/>
        </a:spcBef>
        <a:buClr>
          <a:schemeClr val="accent2"/>
        </a:buClr>
        <a:buSzPct val="85000"/>
        <a:buFont typeface="Wingdings 2"/>
        <a:buChar char=""/>
        <a:defRPr kumimoji="0"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979756" indent="-272154" algn="l" rtl="0" eaLnBrk="1" latinLnBrk="0" hangingPunct="1">
        <a:spcBef>
          <a:spcPts val="44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6341" indent="-272154" algn="l" rtl="0" eaLnBrk="1" latinLnBrk="0" hangingPunct="1">
        <a:spcBef>
          <a:spcPts val="441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926" indent="-272154" algn="l" rtl="0" eaLnBrk="1" latinLnBrk="0" hangingPunct="1">
        <a:spcBef>
          <a:spcPts val="441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511" indent="-272154" algn="l" rtl="0" eaLnBrk="1" latinLnBrk="0" hangingPunct="1">
        <a:spcBef>
          <a:spcPts val="441"/>
        </a:spcBef>
        <a:buClr>
          <a:schemeClr val="accent3"/>
        </a:buClr>
        <a:buChar char="•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6096" indent="-272154" algn="l" rtl="0" eaLnBrk="1" latinLnBrk="0" hangingPunct="1">
        <a:spcBef>
          <a:spcPts val="441"/>
        </a:spcBef>
        <a:buClr>
          <a:schemeClr val="accent2"/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612681" indent="-272154" algn="l" rtl="0" eaLnBrk="1" latinLnBrk="0" hangingPunct="1">
        <a:spcBef>
          <a:spcPts val="441"/>
        </a:spcBef>
        <a:buClr>
          <a:schemeClr val="accent1">
            <a:tint val="60000"/>
          </a:schemeClr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2939266" indent="-272154" algn="l" rtl="0" eaLnBrk="1" latinLnBrk="0" hangingPunct="1">
        <a:spcBef>
          <a:spcPts val="441"/>
        </a:spcBef>
        <a:buClr>
          <a:schemeClr val="accent2">
            <a:tint val="60000"/>
          </a:schemeClr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7001"/>
            <a:ext cx="12192000" cy="1666875"/>
          </a:xfrm>
        </p:spPr>
        <p:txBody>
          <a:bodyPr>
            <a:normAutofit/>
          </a:bodyPr>
          <a:lstStyle/>
          <a:p>
            <a:pPr algn="ctr"/>
            <a:r>
              <a:rPr lang="en-US" sz="2800" b="1" spc="53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 PHÒNG TRUNG </a:t>
            </a:r>
            <a:r>
              <a:rPr lang="vi-VN" sz="2800" b="1" spc="53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spc="53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ƠNG ĐẢNG</a:t>
            </a:r>
            <a:b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3291" y="1854201"/>
            <a:ext cx="11533909" cy="3809999"/>
          </a:xfrm>
        </p:spPr>
        <p:txBody>
          <a:bodyPr>
            <a:normAutofit/>
          </a:bodyPr>
          <a:lstStyle/>
          <a:p>
            <a:pPr algn="ctr">
              <a:spcAft>
                <a:spcPts val="1600"/>
              </a:spcAft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  <a:p>
            <a:pPr algn="ctr"/>
            <a:r>
              <a:rPr lang="en-US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 DỤNG CÁC CHỨC NĂNG </a:t>
            </a:r>
            <a:r>
              <a:rPr lang="vi-VN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CẤP, BỔ SUNG TRÊN PHẦN MỀM </a:t>
            </a:r>
            <a:r>
              <a:rPr lang="en-US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THÔNG TIN </a:t>
            </a:r>
          </a:p>
          <a:p>
            <a:pPr algn="ctr">
              <a:spcAft>
                <a:spcPts val="1200"/>
              </a:spcAft>
            </a:pPr>
            <a:r>
              <a:rPr lang="en-US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HÀNH TÁC NGHIỆP CÁC C</a:t>
            </a:r>
            <a:r>
              <a:rPr lang="vi-VN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ĐẢNG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67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61064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3" y="12933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B786C-A075-4799-980E-94C2B85A8D21}"/>
              </a:ext>
            </a:extLst>
          </p:cNvPr>
          <p:cNvSpPr/>
          <p:nvPr/>
        </p:nvSpPr>
        <p:spPr>
          <a:xfrm>
            <a:off x="669238" y="1163185"/>
            <a:ext cx="10853530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7F2E5-EB76-4002-B8CB-08956BA563BC}"/>
              </a:ext>
            </a:extLst>
          </p:cNvPr>
          <p:cNvSpPr/>
          <p:nvPr/>
        </p:nvSpPr>
        <p:spPr>
          <a:xfrm>
            <a:off x="660433" y="708374"/>
            <a:ext cx="5816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</a:rPr>
              <a:t> file </a:t>
            </a:r>
            <a:r>
              <a:rPr lang="en-US" sz="2000" b="1" dirty="0" err="1"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hồi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70F8C-51F1-4067-9CA4-B1E6C4AB48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60" y="2199864"/>
            <a:ext cx="8132466" cy="30479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80BF02-56D4-49CA-B016-7378F8C7F803}"/>
              </a:ext>
            </a:extLst>
          </p:cNvPr>
          <p:cNvSpPr/>
          <p:nvPr/>
        </p:nvSpPr>
        <p:spPr>
          <a:xfrm>
            <a:off x="680313" y="5287008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u ý: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6C4F5-0168-4A5B-8E59-A46CDDFC6224}"/>
              </a:ext>
            </a:extLst>
          </p:cNvPr>
          <p:cNvSpPr/>
          <p:nvPr/>
        </p:nvSpPr>
        <p:spPr>
          <a:xfrm>
            <a:off x="702368" y="5704559"/>
            <a:ext cx="11012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quét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23:00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Sau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bản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50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3" y="12933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B786C-A075-4799-980E-94C2B85A8D21}"/>
              </a:ext>
            </a:extLst>
          </p:cNvPr>
          <p:cNvSpPr/>
          <p:nvPr/>
        </p:nvSpPr>
        <p:spPr>
          <a:xfrm>
            <a:off x="669238" y="1096925"/>
            <a:ext cx="10853530" cy="4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7F2E5-EB76-4002-B8CB-08956BA563BC}"/>
              </a:ext>
            </a:extLst>
          </p:cNvPr>
          <p:cNvSpPr/>
          <p:nvPr/>
        </p:nvSpPr>
        <p:spPr>
          <a:xfrm>
            <a:off x="660433" y="655366"/>
            <a:ext cx="4439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000" b="1" dirty="0" err="1">
                <a:latin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danh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sách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gửi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đi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51795A-1B03-4255-96CF-72F603439701}"/>
              </a:ext>
            </a:extLst>
          </p:cNvPr>
          <p:cNvSpPr/>
          <p:nvPr/>
        </p:nvSpPr>
        <p:spPr>
          <a:xfrm>
            <a:off x="662614" y="1487861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3B8D4-5F47-4C51-905E-828466D124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2262080"/>
            <a:ext cx="10681257" cy="2146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171D52-4966-49D6-B810-98606B0FE3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4546625"/>
            <a:ext cx="10687882" cy="21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 trình và phê duyệt sao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mật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5653B1-90F2-44D6-883F-6507E04DBC9F}"/>
              </a:ext>
            </a:extLst>
          </p:cNvPr>
          <p:cNvSpPr/>
          <p:nvPr/>
        </p:nvSpPr>
        <p:spPr>
          <a:xfrm>
            <a:off x="636103" y="827658"/>
            <a:ext cx="10971525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thư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bản đến 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chuyển trên hệ thống mà k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lãnh đạo phê duyệt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7ED9-2F18-4A68-91A4-715CED25FF7A}"/>
              </a:ext>
            </a:extLst>
          </p:cNvPr>
          <p:cNvSpPr/>
          <p:nvPr/>
        </p:nvSpPr>
        <p:spPr>
          <a:xfrm>
            <a:off x="649354" y="1543278"/>
            <a:ext cx="10958274" cy="14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63/2026/NĐ-CP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định chi tiết một số điều và biện pháp thi hành Luật Bảo vệ bí mật nhà nước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C62BD-6583-4E9B-877C-014FBE35025E}"/>
              </a:ext>
            </a:extLst>
          </p:cNvPr>
          <p:cNvSpPr/>
          <p:nvPr/>
        </p:nvSpPr>
        <p:spPr>
          <a:xfrm>
            <a:off x="675862" y="3568457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menu Văn bản đến/ chờ xử lý,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mới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1D14B-DBD6-46CF-AEF1-64E1C38EF68E}"/>
              </a:ext>
            </a:extLst>
          </p:cNvPr>
          <p:cNvSpPr/>
          <p:nvPr/>
        </p:nvSpPr>
        <p:spPr>
          <a:xfrm>
            <a:off x="660434" y="3058819"/>
            <a:ext cx="3706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b="1" dirty="0" err="1">
                <a:latin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5862DF-FEE1-4FB9-B18B-11BF5CEC48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9221" y="3932820"/>
            <a:ext cx="398062" cy="4001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7CC528-DDB6-4232-8269-D67D79E62219}"/>
              </a:ext>
            </a:extLst>
          </p:cNvPr>
          <p:cNvSpPr/>
          <p:nvPr/>
        </p:nvSpPr>
        <p:spPr>
          <a:xfrm>
            <a:off x="655985" y="4317205"/>
            <a:ext cx="10853530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77B7A2-7375-43E6-A9B8-B590F78B0BF2}"/>
              </a:ext>
            </a:extLst>
          </p:cNvPr>
          <p:cNvSpPr/>
          <p:nvPr/>
        </p:nvSpPr>
        <p:spPr>
          <a:xfrm>
            <a:off x="680313" y="5340016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u ý: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7BBD88-5D1D-4B0F-98B6-4DF4A2D526F7}"/>
              </a:ext>
            </a:extLst>
          </p:cNvPr>
          <p:cNvSpPr/>
          <p:nvPr/>
        </p:nvSpPr>
        <p:spPr>
          <a:xfrm>
            <a:off x="702368" y="5704559"/>
            <a:ext cx="11012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 trình và phê duyệt sao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mật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7CC528-DDB6-4232-8269-D67D79E62219}"/>
              </a:ext>
            </a:extLst>
          </p:cNvPr>
          <p:cNvSpPr/>
          <p:nvPr/>
        </p:nvSpPr>
        <p:spPr>
          <a:xfrm>
            <a:off x="655985" y="4979814"/>
            <a:ext cx="1085353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27FBE5-25E4-439A-9967-A6AF412EDE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3" y="829085"/>
            <a:ext cx="10617492" cy="399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1646EA-1982-4EF8-BFBE-42FC1BB599E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19183" y="5013139"/>
            <a:ext cx="1324886" cy="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 trình và phê duyệt sao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mật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C62BD-6583-4E9B-877C-014FBE35025E}"/>
              </a:ext>
            </a:extLst>
          </p:cNvPr>
          <p:cNvSpPr/>
          <p:nvPr/>
        </p:nvSpPr>
        <p:spPr>
          <a:xfrm>
            <a:off x="675862" y="1037297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menu Văn bản đến/ chờ xử lý,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1D14B-DBD6-46CF-AEF1-64E1C38EF68E}"/>
              </a:ext>
            </a:extLst>
          </p:cNvPr>
          <p:cNvSpPr/>
          <p:nvPr/>
        </p:nvSpPr>
        <p:spPr>
          <a:xfrm>
            <a:off x="660434" y="633671"/>
            <a:ext cx="6144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Times New Roman" panose="02020603050405020304" pitchFamily="18" charset="0"/>
              </a:rPr>
              <a:t>Phê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duyệt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mật</a:t>
            </a:r>
            <a:r>
              <a:rPr lang="en-US" sz="2000" b="1" dirty="0">
                <a:latin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</a:rPr>
              <a:t>cách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9AC78F-5791-42D6-8619-B6AD405EC0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90546" y="1474906"/>
            <a:ext cx="225286" cy="283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B33290-BB55-4E93-A1E4-62E8B48DEAD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2367" y="1739520"/>
            <a:ext cx="10807147" cy="19950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1C933F-7DEE-409B-983F-9BB6CD78A590}"/>
              </a:ext>
            </a:extLst>
          </p:cNvPr>
          <p:cNvSpPr/>
          <p:nvPr/>
        </p:nvSpPr>
        <p:spPr>
          <a:xfrm>
            <a:off x="589726" y="3999183"/>
            <a:ext cx="4926106" cy="204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icon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button            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view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07DEB8-B8FD-4549-AF51-DA51E1932D3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06585" y="4119313"/>
            <a:ext cx="436945" cy="199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692A7B-7671-493A-91EB-B57897597D4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848176" y="4436792"/>
            <a:ext cx="1190708" cy="1693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8835E2-D71E-413A-A6B9-FF442DF8AEC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804822" y="3999183"/>
            <a:ext cx="5724570" cy="25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 trình và phê duyệt sao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mật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1D14B-DBD6-46CF-AEF1-64E1C38EF68E}"/>
              </a:ext>
            </a:extLst>
          </p:cNvPr>
          <p:cNvSpPr/>
          <p:nvPr/>
        </p:nvSpPr>
        <p:spPr>
          <a:xfrm>
            <a:off x="660434" y="633671"/>
            <a:ext cx="6144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Times New Roman" panose="02020603050405020304" pitchFamily="18" charset="0"/>
              </a:rPr>
              <a:t>Phê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duyệt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mật</a:t>
            </a:r>
            <a:r>
              <a:rPr lang="en-US" sz="2000" b="1" dirty="0">
                <a:latin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</a:rPr>
              <a:t>cách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1C933F-7DEE-409B-983F-9BB6CD78A590}"/>
              </a:ext>
            </a:extLst>
          </p:cNvPr>
          <p:cNvSpPr/>
          <p:nvPr/>
        </p:nvSpPr>
        <p:spPr>
          <a:xfrm>
            <a:off x="589726" y="1004189"/>
            <a:ext cx="1094184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Click icon       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CB6A0B-5101-4E79-BCD9-680501C4C5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14907" y="1153943"/>
            <a:ext cx="822960" cy="251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EA1D9C-F981-4225-9A4C-DF5810897F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90784" y="1707542"/>
            <a:ext cx="7047083" cy="30252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C950AE-5E61-4AF2-BE2C-45AEFE8D93DF}"/>
              </a:ext>
            </a:extLst>
          </p:cNvPr>
          <p:cNvSpPr/>
          <p:nvPr/>
        </p:nvSpPr>
        <p:spPr>
          <a:xfrm>
            <a:off x="569845" y="4814159"/>
            <a:ext cx="10894349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format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yyyy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/mm/dd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timezone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50D8F1-5CE3-4E7E-9D91-957C8240009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95711" y="5436141"/>
            <a:ext cx="6711062" cy="13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1C933F-7DEE-409B-983F-9BB6CD78A590}"/>
              </a:ext>
            </a:extLst>
          </p:cNvPr>
          <p:cNvSpPr/>
          <p:nvPr/>
        </p:nvSpPr>
        <p:spPr>
          <a:xfrm>
            <a:off x="589726" y="739149"/>
            <a:ext cx="1094184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Tab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C950AE-5E61-4AF2-BE2C-45AEFE8D93DF}"/>
              </a:ext>
            </a:extLst>
          </p:cNvPr>
          <p:cNvSpPr/>
          <p:nvPr/>
        </p:nvSpPr>
        <p:spPr>
          <a:xfrm>
            <a:off x="569845" y="4814159"/>
            <a:ext cx="1089434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ý: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5A1F3-CA87-4CBF-8FF6-60A3EEC7D6DA}"/>
              </a:ext>
            </a:extLst>
          </p:cNvPr>
          <p:cNvSpPr/>
          <p:nvPr/>
        </p:nvSpPr>
        <p:spPr>
          <a:xfrm>
            <a:off x="914399" y="5239474"/>
            <a:ext cx="2690192" cy="117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….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449A5-CB59-48D4-9D02-010FBC63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29" y="1596858"/>
            <a:ext cx="4107035" cy="2961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9E0BD-A0B7-427A-AA81-D294B5C5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1596856"/>
            <a:ext cx="5977794" cy="29618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EB4BF7-773C-455A-BDE6-292A251DCFD3}"/>
              </a:ext>
            </a:extLst>
          </p:cNvPr>
          <p:cNvSpPr/>
          <p:nvPr/>
        </p:nvSpPr>
        <p:spPr>
          <a:xfrm>
            <a:off x="5416273" y="5550212"/>
            <a:ext cx="34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A4054-7F96-4C7E-A2E9-67892AF9B169}"/>
              </a:ext>
            </a:extLst>
          </p:cNvPr>
          <p:cNvSpPr/>
          <p:nvPr/>
        </p:nvSpPr>
        <p:spPr>
          <a:xfrm>
            <a:off x="5399066" y="6014038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bản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menu Văn bản đến/ chờ xử lý,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icon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E9A77-3046-4B07-84DA-F1FC005D94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90546" y="1143600"/>
            <a:ext cx="225286" cy="2839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68AF8E-DE88-48FE-8323-78FAD67801ED}"/>
              </a:ext>
            </a:extLst>
          </p:cNvPr>
          <p:cNvSpPr/>
          <p:nvPr/>
        </p:nvSpPr>
        <p:spPr>
          <a:xfrm>
            <a:off x="616229" y="5496655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Click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Click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DA213-F7D8-4080-AB14-B32906159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817" y="1733741"/>
            <a:ext cx="10381378" cy="35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68AF8E-DE88-48FE-8323-78FAD67801ED}"/>
              </a:ext>
            </a:extLst>
          </p:cNvPr>
          <p:cNvSpPr/>
          <p:nvPr/>
        </p:nvSpPr>
        <p:spPr>
          <a:xfrm>
            <a:off x="616229" y="5496655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Click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8A33E-C91C-47A4-92AB-6AEAAE43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6" y="1486573"/>
            <a:ext cx="5764696" cy="40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Click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32604-8B1A-4081-BC1D-3457E49C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5" y="2068476"/>
            <a:ext cx="5989982" cy="403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AE3A9-EDB4-41D1-A5E5-4CA048A88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68" y="2068476"/>
            <a:ext cx="4545224" cy="41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521;p37"/>
          <p:cNvSpPr/>
          <p:nvPr/>
        </p:nvSpPr>
        <p:spPr>
          <a:xfrm rot="17820294" flipH="1">
            <a:off x="-647413" y="-351953"/>
            <a:ext cx="3710435" cy="3402902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sz="1600">
              <a:solidFill>
                <a:schemeClr val="lt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44" name="Google Shape;521;p37"/>
          <p:cNvSpPr/>
          <p:nvPr/>
        </p:nvSpPr>
        <p:spPr>
          <a:xfrm rot="4499607">
            <a:off x="8945041" y="-570135"/>
            <a:ext cx="4059666" cy="4505942"/>
          </a:xfrm>
          <a:custGeom>
            <a:avLst/>
            <a:gdLst/>
            <a:ahLst/>
            <a:cxnLst/>
            <a:rect l="l" t="t" r="r" b="b"/>
            <a:pathLst>
              <a:path w="154472" h="148515" extrusionOk="0">
                <a:moveTo>
                  <a:pt x="88939" y="1"/>
                </a:moveTo>
                <a:cubicBezTo>
                  <a:pt x="84075" y="1"/>
                  <a:pt x="78478" y="1648"/>
                  <a:pt x="72069" y="5669"/>
                </a:cubicBezTo>
                <a:cubicBezTo>
                  <a:pt x="61886" y="12053"/>
                  <a:pt x="57236" y="24332"/>
                  <a:pt x="54895" y="35457"/>
                </a:cubicBezTo>
                <a:cubicBezTo>
                  <a:pt x="52919" y="44971"/>
                  <a:pt x="43679" y="50017"/>
                  <a:pt x="36810" y="55214"/>
                </a:cubicBezTo>
                <a:cubicBezTo>
                  <a:pt x="28360" y="61658"/>
                  <a:pt x="20214" y="69135"/>
                  <a:pt x="13587" y="77677"/>
                </a:cubicBezTo>
                <a:cubicBezTo>
                  <a:pt x="0" y="95245"/>
                  <a:pt x="821" y="110929"/>
                  <a:pt x="9454" y="127465"/>
                </a:cubicBezTo>
                <a:cubicBezTo>
                  <a:pt x="12068" y="132419"/>
                  <a:pt x="16505" y="140140"/>
                  <a:pt x="29545" y="145489"/>
                </a:cubicBezTo>
                <a:cubicBezTo>
                  <a:pt x="34502" y="147539"/>
                  <a:pt x="39466" y="148514"/>
                  <a:pt x="44435" y="148514"/>
                </a:cubicBezTo>
                <a:cubicBezTo>
                  <a:pt x="57077" y="148514"/>
                  <a:pt x="69748" y="142200"/>
                  <a:pt x="82403" y="131203"/>
                </a:cubicBezTo>
                <a:cubicBezTo>
                  <a:pt x="86415" y="127708"/>
                  <a:pt x="89850" y="123544"/>
                  <a:pt x="93680" y="119866"/>
                </a:cubicBezTo>
                <a:cubicBezTo>
                  <a:pt x="97662" y="115975"/>
                  <a:pt x="102130" y="112601"/>
                  <a:pt x="106902" y="109774"/>
                </a:cubicBezTo>
                <a:cubicBezTo>
                  <a:pt x="118027" y="103209"/>
                  <a:pt x="131097" y="99561"/>
                  <a:pt x="140672" y="90868"/>
                </a:cubicBezTo>
                <a:cubicBezTo>
                  <a:pt x="145748" y="86279"/>
                  <a:pt x="149608" y="80351"/>
                  <a:pt x="151766" y="73847"/>
                </a:cubicBezTo>
                <a:cubicBezTo>
                  <a:pt x="154471" y="65670"/>
                  <a:pt x="152739" y="56977"/>
                  <a:pt x="146721" y="50898"/>
                </a:cubicBezTo>
                <a:cubicBezTo>
                  <a:pt x="141037" y="45153"/>
                  <a:pt x="136112" y="44849"/>
                  <a:pt x="130337" y="42205"/>
                </a:cubicBezTo>
                <a:cubicBezTo>
                  <a:pt x="123285" y="38892"/>
                  <a:pt x="118392" y="36430"/>
                  <a:pt x="116294" y="28892"/>
                </a:cubicBezTo>
                <a:cubicBezTo>
                  <a:pt x="113682" y="19384"/>
                  <a:pt x="105622" y="1"/>
                  <a:pt x="889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sz="1600">
              <a:solidFill>
                <a:schemeClr val="lt1"/>
              </a:solidFill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23197" y="2210570"/>
            <a:ext cx="7155322" cy="2238600"/>
            <a:chOff x="5329191" y="2664000"/>
            <a:chExt cx="7436734" cy="2238600"/>
          </a:xfrm>
        </p:grpSpPr>
        <p:grpSp>
          <p:nvGrpSpPr>
            <p:cNvPr id="14" name="Group 13"/>
            <p:cNvGrpSpPr/>
            <p:nvPr/>
          </p:nvGrpSpPr>
          <p:grpSpPr>
            <a:xfrm>
              <a:off x="5329191" y="2855139"/>
              <a:ext cx="7436734" cy="1832326"/>
              <a:chOff x="3309369" y="1835188"/>
              <a:chExt cx="7436734" cy="1832326"/>
            </a:xfrm>
          </p:grpSpPr>
          <p:sp>
            <p:nvSpPr>
              <p:cNvPr id="21" name="Google Shape;405;p38"/>
              <p:cNvSpPr txBox="1"/>
              <p:nvPr/>
            </p:nvSpPr>
            <p:spPr>
              <a:xfrm>
                <a:off x="3309369" y="1835188"/>
                <a:ext cx="7436731" cy="4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- 1 -        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Giới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thiệu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chung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vi-VN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các chức năng nâng cấp</a:t>
                </a:r>
                <a:endParaRPr sz="2600" dirty="0">
                  <a:solidFill>
                    <a:schemeClr val="tx2"/>
                  </a:solidFill>
                  <a:latin typeface="Times New Roman" panose="02020603050405020304" pitchFamily="18" charset="0"/>
                  <a:ea typeface="Trebuchet MS"/>
                  <a:cs typeface="Times New Roman" panose="02020603050405020304" pitchFamily="18" charset="0"/>
                  <a:sym typeface="Trebuchet MS"/>
                </a:endParaRPr>
              </a:p>
            </p:txBody>
          </p:sp>
          <p:sp>
            <p:nvSpPr>
              <p:cNvPr id="22" name="Google Shape;405;p38">
                <a:extLst>
                  <a:ext uri="{FF2B5EF4-FFF2-40B4-BE49-F238E27FC236}">
                    <a16:creationId xmlns:a16="http://schemas.microsoft.com/office/drawing/2014/main" id="{C2E361FE-9A9E-484D-A713-E50B114A8FD3}"/>
                  </a:ext>
                </a:extLst>
              </p:cNvPr>
              <p:cNvSpPr txBox="1"/>
              <p:nvPr/>
            </p:nvSpPr>
            <p:spPr>
              <a:xfrm>
                <a:off x="3309371" y="2532151"/>
                <a:ext cx="7436732" cy="43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- 2 - 	    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Hướng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dẫn</a:t>
                </a:r>
                <a:r>
                  <a:rPr lang="vi-VN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sử dụng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tính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năng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nâng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cấp</a:t>
                </a:r>
                <a:endParaRPr lang="en-GB" sz="2600" dirty="0">
                  <a:solidFill>
                    <a:schemeClr val="tx2"/>
                  </a:solidFill>
                  <a:latin typeface="Times New Roman" panose="02020603050405020304" pitchFamily="18" charset="0"/>
                  <a:ea typeface="Trebuchet MS"/>
                  <a:cs typeface="Times New Roman" panose="02020603050405020304" pitchFamily="18" charset="0"/>
                  <a:sym typeface="Trebuchet MS"/>
                </a:endParaRPr>
              </a:p>
            </p:txBody>
          </p:sp>
          <p:sp>
            <p:nvSpPr>
              <p:cNvPr id="23" name="Google Shape;405;p38">
                <a:extLst>
                  <a:ext uri="{FF2B5EF4-FFF2-40B4-BE49-F238E27FC236}">
                    <a16:creationId xmlns:a16="http://schemas.microsoft.com/office/drawing/2014/main" id="{42B119D6-DE4B-9C4D-9327-B0C369B97B47}"/>
                  </a:ext>
                </a:extLst>
              </p:cNvPr>
              <p:cNvSpPr txBox="1"/>
              <p:nvPr/>
            </p:nvSpPr>
            <p:spPr>
              <a:xfrm>
                <a:off x="3309372" y="3229114"/>
                <a:ext cx="5765123" cy="4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GB" sz="2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- 3 - 	    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Giải</a:t>
                </a:r>
                <a:r>
                  <a:rPr lang="en-GB" sz="2600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 </a:t>
                </a:r>
                <a:r>
                  <a:rPr lang="en-GB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rebuchet MS"/>
                    <a:cs typeface="Times New Roman" panose="02020603050405020304" pitchFamily="18" charset="0"/>
                    <a:sym typeface="Trebuchet MS"/>
                  </a:rPr>
                  <a:t>đáp</a:t>
                </a:r>
                <a:endParaRPr lang="en-GB" sz="2600" dirty="0">
                  <a:solidFill>
                    <a:schemeClr val="tx2"/>
                  </a:solidFill>
                  <a:latin typeface="Times New Roman" panose="02020603050405020304" pitchFamily="18" charset="0"/>
                  <a:ea typeface="Trebuchet MS"/>
                  <a:cs typeface="Times New Roman" panose="02020603050405020304" pitchFamily="18" charset="0"/>
                  <a:sym typeface="Trebuchet M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51617" y="2664000"/>
              <a:ext cx="175388" cy="2238600"/>
              <a:chOff x="6451617" y="2664000"/>
              <a:chExt cx="175388" cy="2238600"/>
            </a:xfrm>
          </p:grpSpPr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>
                <a:off x="6539312" y="2664000"/>
                <a:ext cx="0" cy="2238600"/>
              </a:xfrm>
              <a:prstGeom prst="line">
                <a:avLst/>
              </a:prstGeom>
              <a:ln w="41275">
                <a:solidFill>
                  <a:srgbClr val="EE0033">
                    <a:alpha val="7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6451617" y="2993928"/>
                <a:ext cx="175388" cy="1586877"/>
                <a:chOff x="1347798" y="1896805"/>
                <a:chExt cx="175388" cy="1586877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347798" y="1896805"/>
                  <a:ext cx="175388" cy="175388"/>
                </a:xfrm>
                <a:prstGeom prst="ellipse">
                  <a:avLst/>
                </a:prstGeom>
                <a:solidFill>
                  <a:schemeClr val="bg1"/>
                </a:solidFill>
                <a:ln w="34925">
                  <a:solidFill>
                    <a:srgbClr val="EB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347798" y="2611643"/>
                  <a:ext cx="175388" cy="175388"/>
                </a:xfrm>
                <a:prstGeom prst="ellipse">
                  <a:avLst/>
                </a:prstGeom>
                <a:solidFill>
                  <a:schemeClr val="bg1"/>
                </a:solidFill>
                <a:ln w="34925">
                  <a:solidFill>
                    <a:srgbClr val="EB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347798" y="3308294"/>
                  <a:ext cx="175388" cy="175388"/>
                </a:xfrm>
                <a:prstGeom prst="ellipse">
                  <a:avLst/>
                </a:prstGeom>
                <a:solidFill>
                  <a:schemeClr val="bg1"/>
                </a:solidFill>
                <a:ln w="34925">
                  <a:solidFill>
                    <a:srgbClr val="EB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4" name="Google Shape;402;p38"/>
          <p:cNvSpPr txBox="1"/>
          <p:nvPr/>
        </p:nvSpPr>
        <p:spPr>
          <a:xfrm>
            <a:off x="5901106" y="1356265"/>
            <a:ext cx="3627627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4500" b="1" dirty="0">
                <a:solidFill>
                  <a:srgbClr val="EB0033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NỘI DUNG</a:t>
            </a:r>
            <a:endParaRPr sz="4500" b="1" dirty="0">
              <a:solidFill>
                <a:srgbClr val="EB0033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8061" r="12559" b="15711"/>
          <a:stretch/>
        </p:blipFill>
        <p:spPr>
          <a:xfrm>
            <a:off x="706114" y="1356266"/>
            <a:ext cx="4444862" cy="39832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-6938593" y="2488099"/>
            <a:ext cx="13660393" cy="13721993"/>
            <a:chOff x="-6347600" y="1284567"/>
            <a:chExt cx="13660393" cy="13721993"/>
          </a:xfrm>
        </p:grpSpPr>
        <p:sp>
          <p:nvSpPr>
            <p:cNvPr id="46" name="Google Shape;521;p37"/>
            <p:cNvSpPr/>
            <p:nvPr/>
          </p:nvSpPr>
          <p:spPr>
            <a:xfrm rot="20038962" flipH="1">
              <a:off x="-6347600" y="1284567"/>
              <a:ext cx="13589927" cy="13125368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sz="1600">
                <a:latin typeface="Sarabun" panose="00000500000000000000" pitchFamily="2" charset="-34"/>
                <a:cs typeface="Sarabun" panose="00000500000000000000" pitchFamily="2" charset="-34"/>
              </a:endParaRPr>
            </a:p>
          </p:txBody>
        </p:sp>
        <p:sp>
          <p:nvSpPr>
            <p:cNvPr id="47" name="Google Shape;521;p37"/>
            <p:cNvSpPr/>
            <p:nvPr/>
          </p:nvSpPr>
          <p:spPr>
            <a:xfrm rot="20038962" flipH="1">
              <a:off x="-6277134" y="1881192"/>
              <a:ext cx="13589927" cy="13125368"/>
            </a:xfrm>
            <a:custGeom>
              <a:avLst/>
              <a:gdLst/>
              <a:ahLst/>
              <a:cxnLst/>
              <a:rect l="l" t="t" r="r" b="b"/>
              <a:pathLst>
                <a:path w="154472" h="148515" extrusionOk="0">
                  <a:moveTo>
                    <a:pt x="88939" y="1"/>
                  </a:moveTo>
                  <a:cubicBezTo>
                    <a:pt x="84075" y="1"/>
                    <a:pt x="78478" y="1648"/>
                    <a:pt x="72069" y="5669"/>
                  </a:cubicBezTo>
                  <a:cubicBezTo>
                    <a:pt x="61886" y="12053"/>
                    <a:pt x="57236" y="24332"/>
                    <a:pt x="54895" y="35457"/>
                  </a:cubicBezTo>
                  <a:cubicBezTo>
                    <a:pt x="52919" y="44971"/>
                    <a:pt x="43679" y="50017"/>
                    <a:pt x="36810" y="55214"/>
                  </a:cubicBezTo>
                  <a:cubicBezTo>
                    <a:pt x="28360" y="61658"/>
                    <a:pt x="20214" y="69135"/>
                    <a:pt x="13587" y="77677"/>
                  </a:cubicBezTo>
                  <a:cubicBezTo>
                    <a:pt x="0" y="95245"/>
                    <a:pt x="821" y="110929"/>
                    <a:pt x="9454" y="127465"/>
                  </a:cubicBezTo>
                  <a:cubicBezTo>
                    <a:pt x="12068" y="132419"/>
                    <a:pt x="16505" y="140140"/>
                    <a:pt x="29545" y="145489"/>
                  </a:cubicBezTo>
                  <a:cubicBezTo>
                    <a:pt x="34502" y="147539"/>
                    <a:pt x="39466" y="148514"/>
                    <a:pt x="44435" y="148514"/>
                  </a:cubicBezTo>
                  <a:cubicBezTo>
                    <a:pt x="57077" y="148514"/>
                    <a:pt x="69748" y="142200"/>
                    <a:pt x="82403" y="131203"/>
                  </a:cubicBezTo>
                  <a:cubicBezTo>
                    <a:pt x="86415" y="127708"/>
                    <a:pt x="89850" y="123544"/>
                    <a:pt x="93680" y="119866"/>
                  </a:cubicBezTo>
                  <a:cubicBezTo>
                    <a:pt x="97662" y="115975"/>
                    <a:pt x="102130" y="112601"/>
                    <a:pt x="106902" y="109774"/>
                  </a:cubicBezTo>
                  <a:cubicBezTo>
                    <a:pt x="118027" y="103209"/>
                    <a:pt x="131097" y="99561"/>
                    <a:pt x="140672" y="90868"/>
                  </a:cubicBezTo>
                  <a:cubicBezTo>
                    <a:pt x="145748" y="86279"/>
                    <a:pt x="149608" y="80351"/>
                    <a:pt x="151766" y="73847"/>
                  </a:cubicBezTo>
                  <a:cubicBezTo>
                    <a:pt x="154471" y="65670"/>
                    <a:pt x="152739" y="56977"/>
                    <a:pt x="146721" y="50898"/>
                  </a:cubicBezTo>
                  <a:cubicBezTo>
                    <a:pt x="141037" y="45153"/>
                    <a:pt x="136112" y="44849"/>
                    <a:pt x="130337" y="42205"/>
                  </a:cubicBezTo>
                  <a:cubicBezTo>
                    <a:pt x="123285" y="38892"/>
                    <a:pt x="118392" y="36430"/>
                    <a:pt x="116294" y="28892"/>
                  </a:cubicBezTo>
                  <a:cubicBezTo>
                    <a:pt x="113682" y="19384"/>
                    <a:pt x="105622" y="1"/>
                    <a:pt x="88939" y="1"/>
                  </a:cubicBezTo>
                  <a:close/>
                </a:path>
              </a:pathLst>
            </a:custGeom>
            <a:solidFill>
              <a:srgbClr val="D80B4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sz="1600">
                <a:solidFill>
                  <a:schemeClr val="lt1"/>
                </a:solidFill>
                <a:latin typeface="Sarabun" panose="00000500000000000000" pitchFamily="2" charset="-34"/>
                <a:cs typeface="Sarabun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6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6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6731A-CFC1-4E1F-9556-912BFB40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6" y="1636563"/>
            <a:ext cx="4665830" cy="451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A0AAC3-C9EE-43D4-AE2D-DF897235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36" y="1636563"/>
            <a:ext cx="5386937" cy="4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6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LĐ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B91D7-2F8B-4CA6-956D-904C74128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30" y="1636563"/>
            <a:ext cx="10364266" cy="33465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DFEDF3-A232-4ACF-B8DD-69853A4622F4}"/>
              </a:ext>
            </a:extLst>
          </p:cNvPr>
          <p:cNvSpPr/>
          <p:nvPr/>
        </p:nvSpPr>
        <p:spPr>
          <a:xfrm>
            <a:off x="828262" y="492681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F2547-B31E-4842-9908-C2FC54CBC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30" y="1636564"/>
            <a:ext cx="5062331" cy="41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Thao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user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Notify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E967A-35C9-4473-B5C2-64928BC0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67" y="1662664"/>
            <a:ext cx="4247619" cy="3015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F2547-B31E-4842-9908-C2FC54CBC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6564"/>
            <a:ext cx="4247619" cy="3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98581-AE0C-472E-B463-F471B708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74" y="1686506"/>
            <a:ext cx="10125728" cy="39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2D941-AEC4-49AC-9A9A-86296A0BE252}"/>
              </a:ext>
            </a:extLst>
          </p:cNvPr>
          <p:cNvSpPr/>
          <p:nvPr/>
        </p:nvSpPr>
        <p:spPr>
          <a:xfrm>
            <a:off x="675862" y="759002"/>
            <a:ext cx="10853530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3E88560-6838-43E8-B62F-EB78BB66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4" y="1777126"/>
            <a:ext cx="10458121" cy="235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0061D-8254-4E76-8898-418F4FFD6D0B}"/>
              </a:ext>
            </a:extLst>
          </p:cNvPr>
          <p:cNvSpPr/>
          <p:nvPr/>
        </p:nvSpPr>
        <p:spPr>
          <a:xfrm>
            <a:off x="828262" y="4303961"/>
            <a:ext cx="10853530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Click icon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1A45277D-735C-4545-820F-4F1D1514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3" y="4303961"/>
            <a:ext cx="433284" cy="3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554D6BCA-325F-4EC7-9634-D9E154ED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17" y="4791702"/>
            <a:ext cx="1400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0061D-8254-4E76-8898-418F4FFD6D0B}"/>
              </a:ext>
            </a:extLst>
          </p:cNvPr>
          <p:cNvSpPr/>
          <p:nvPr/>
        </p:nvSpPr>
        <p:spPr>
          <a:xfrm>
            <a:off x="828262" y="782828"/>
            <a:ext cx="10853530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Click icon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1A45277D-735C-4545-820F-4F1D1514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89" y="782826"/>
            <a:ext cx="433284" cy="3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554D6BCA-325F-4EC7-9634-D9E154ED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17" y="1238230"/>
            <a:ext cx="14001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1A848512-2933-4491-B99C-0FDDA9FE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2" y="2046058"/>
            <a:ext cx="10537274" cy="45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0061D-8254-4E76-8898-418F4FFD6D0B}"/>
              </a:ext>
            </a:extLst>
          </p:cNvPr>
          <p:cNvSpPr/>
          <p:nvPr/>
        </p:nvSpPr>
        <p:spPr>
          <a:xfrm>
            <a:off x="828262" y="623804"/>
            <a:ext cx="10853530" cy="267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Ng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HNI.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ý: Lãnh đạo phải thuộc luồng được chuyển xử lý của Người tham mưu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246CF-4773-4BE6-82AF-E481749BF457}"/>
              </a:ext>
            </a:extLst>
          </p:cNvPr>
          <p:cNvSpPr/>
          <p:nvPr/>
        </p:nvSpPr>
        <p:spPr>
          <a:xfrm>
            <a:off x="901150" y="3333881"/>
            <a:ext cx="10853530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66CBF4D3-D8D4-4249-B05F-F661C272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0" y="4114111"/>
            <a:ext cx="100716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09038" y="10558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13112" y="129337"/>
            <a:ext cx="918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 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246CF-4773-4BE6-82AF-E481749BF457}"/>
              </a:ext>
            </a:extLst>
          </p:cNvPr>
          <p:cNvSpPr/>
          <p:nvPr/>
        </p:nvSpPr>
        <p:spPr>
          <a:xfrm>
            <a:off x="901150" y="723205"/>
            <a:ext cx="10853530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LĐ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thêm bớt cá 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vị, loại xử lý nếu 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0CCAF575-0AE6-48EA-8EFD-6D004EC6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38" y="1886572"/>
            <a:ext cx="10255158" cy="43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6933" y="2691634"/>
            <a:ext cx="63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B8C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 DỤNG </a:t>
            </a:r>
          </a:p>
        </p:txBody>
      </p:sp>
      <p:pic>
        <p:nvPicPr>
          <p:cNvPr id="1026" name="Picture 2" descr="10 việc làm phù hợp với người hướng nội - JobsGO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543"/>
            <a:ext cx="5910470" cy="51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10124" y="5184699"/>
            <a:ext cx="7258051" cy="14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88"/>
          <p:cNvGrpSpPr>
            <a:grpSpLocks/>
          </p:cNvGrpSpPr>
          <p:nvPr/>
        </p:nvGrpSpPr>
        <p:grpSpPr bwMode="auto">
          <a:xfrm>
            <a:off x="455844" y="1018777"/>
            <a:ext cx="11187604" cy="712449"/>
            <a:chOff x="1809" y="1680"/>
            <a:chExt cx="4479" cy="653"/>
          </a:xfrm>
          <a:solidFill>
            <a:schemeClr val="bg1"/>
          </a:solidFill>
        </p:grpSpPr>
        <p:sp>
          <p:nvSpPr>
            <p:cNvPr id="41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63"/>
            <p:cNvSpPr>
              <a:spLocks noChangeArrowheads="1"/>
            </p:cNvSpPr>
            <p:nvPr/>
          </p:nvSpPr>
          <p:spPr bwMode="gray">
            <a:xfrm>
              <a:off x="1809" y="1680"/>
              <a:ext cx="488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" name="Google Shape;772;p61"/>
          <p:cNvSpPr txBox="1"/>
          <p:nvPr/>
        </p:nvSpPr>
        <p:spPr>
          <a:xfrm>
            <a:off x="583100" y="979373"/>
            <a:ext cx="912580" cy="82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01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49" name="Group 88"/>
          <p:cNvGrpSpPr>
            <a:grpSpLocks/>
          </p:cNvGrpSpPr>
          <p:nvPr/>
        </p:nvGrpSpPr>
        <p:grpSpPr bwMode="auto">
          <a:xfrm>
            <a:off x="422980" y="2378425"/>
            <a:ext cx="11220468" cy="717132"/>
            <a:chOff x="1809" y="1680"/>
            <a:chExt cx="4479" cy="653"/>
          </a:xfrm>
          <a:solidFill>
            <a:schemeClr val="bg1"/>
          </a:solidFill>
        </p:grpSpPr>
        <p:sp>
          <p:nvSpPr>
            <p:cNvPr id="51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AutoShape 63"/>
            <p:cNvSpPr>
              <a:spLocks noChangeArrowheads="1"/>
            </p:cNvSpPr>
            <p:nvPr/>
          </p:nvSpPr>
          <p:spPr bwMode="gray">
            <a:xfrm>
              <a:off x="1809" y="1680"/>
              <a:ext cx="534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0" name="Google Shape;763;p61"/>
          <p:cNvSpPr txBox="1"/>
          <p:nvPr/>
        </p:nvSpPr>
        <p:spPr>
          <a:xfrm>
            <a:off x="500808" y="2285261"/>
            <a:ext cx="1190613" cy="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03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62" name="Group 88"/>
          <p:cNvGrpSpPr>
            <a:grpSpLocks/>
          </p:cNvGrpSpPr>
          <p:nvPr/>
        </p:nvGrpSpPr>
        <p:grpSpPr bwMode="auto">
          <a:xfrm>
            <a:off x="440086" y="3080997"/>
            <a:ext cx="11203362" cy="720659"/>
            <a:chOff x="1794" y="1680"/>
            <a:chExt cx="4494" cy="653"/>
          </a:xfrm>
          <a:solidFill>
            <a:schemeClr val="bg1"/>
          </a:solidFill>
        </p:grpSpPr>
        <p:sp>
          <p:nvSpPr>
            <p:cNvPr id="63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AutoShape 63"/>
            <p:cNvSpPr>
              <a:spLocks noChangeArrowheads="1"/>
            </p:cNvSpPr>
            <p:nvPr/>
          </p:nvSpPr>
          <p:spPr bwMode="gray">
            <a:xfrm>
              <a:off x="1794" y="1680"/>
              <a:ext cx="548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5" name="Google Shape;772;p61"/>
          <p:cNvSpPr txBox="1"/>
          <p:nvPr/>
        </p:nvSpPr>
        <p:spPr>
          <a:xfrm>
            <a:off x="654895" y="3031813"/>
            <a:ext cx="879631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04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66" name="Group 88"/>
          <p:cNvGrpSpPr>
            <a:grpSpLocks/>
          </p:cNvGrpSpPr>
          <p:nvPr/>
        </p:nvGrpSpPr>
        <p:grpSpPr bwMode="auto">
          <a:xfrm>
            <a:off x="432284" y="4454179"/>
            <a:ext cx="11211164" cy="738814"/>
            <a:chOff x="1490" y="1680"/>
            <a:chExt cx="4798" cy="653"/>
          </a:xfrm>
          <a:solidFill>
            <a:schemeClr val="bg1"/>
          </a:solidFill>
        </p:grpSpPr>
        <p:sp>
          <p:nvSpPr>
            <p:cNvPr id="67" name="AutoShape 62"/>
            <p:cNvSpPr>
              <a:spLocks noChangeArrowheads="1"/>
            </p:cNvSpPr>
            <p:nvPr/>
          </p:nvSpPr>
          <p:spPr bwMode="gray">
            <a:xfrm>
              <a:off x="1900" y="1793"/>
              <a:ext cx="4388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AutoShape 63"/>
            <p:cNvSpPr>
              <a:spLocks noChangeArrowheads="1"/>
            </p:cNvSpPr>
            <p:nvPr/>
          </p:nvSpPr>
          <p:spPr bwMode="gray">
            <a:xfrm>
              <a:off x="1490" y="1680"/>
              <a:ext cx="602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" name="Google Shape;772;p61"/>
          <p:cNvSpPr txBox="1"/>
          <p:nvPr/>
        </p:nvSpPr>
        <p:spPr>
          <a:xfrm>
            <a:off x="640670" y="4391734"/>
            <a:ext cx="943453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6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70" name="Group 88"/>
          <p:cNvGrpSpPr>
            <a:grpSpLocks/>
          </p:cNvGrpSpPr>
          <p:nvPr/>
        </p:nvGrpSpPr>
        <p:grpSpPr bwMode="auto">
          <a:xfrm>
            <a:off x="423033" y="5170470"/>
            <a:ext cx="11235281" cy="737581"/>
            <a:chOff x="1486" y="1680"/>
            <a:chExt cx="4802" cy="653"/>
          </a:xfrm>
          <a:solidFill>
            <a:schemeClr val="bg1"/>
          </a:solidFill>
        </p:grpSpPr>
        <p:sp>
          <p:nvSpPr>
            <p:cNvPr id="71" name="AutoShape 62"/>
            <p:cNvSpPr>
              <a:spLocks noChangeArrowheads="1"/>
            </p:cNvSpPr>
            <p:nvPr/>
          </p:nvSpPr>
          <p:spPr bwMode="gray">
            <a:xfrm>
              <a:off x="1900" y="1793"/>
              <a:ext cx="4388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AutoShape 63"/>
            <p:cNvSpPr>
              <a:spLocks noChangeArrowheads="1"/>
            </p:cNvSpPr>
            <p:nvPr/>
          </p:nvSpPr>
          <p:spPr bwMode="gray">
            <a:xfrm>
              <a:off x="1486" y="1680"/>
              <a:ext cx="593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Google Shape;772;p61"/>
          <p:cNvSpPr txBox="1"/>
          <p:nvPr/>
        </p:nvSpPr>
        <p:spPr>
          <a:xfrm>
            <a:off x="546936" y="5063274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7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74" name="Group 88"/>
          <p:cNvGrpSpPr>
            <a:grpSpLocks/>
          </p:cNvGrpSpPr>
          <p:nvPr/>
        </p:nvGrpSpPr>
        <p:grpSpPr bwMode="auto">
          <a:xfrm>
            <a:off x="421239" y="5950982"/>
            <a:ext cx="11237075" cy="716298"/>
            <a:chOff x="1481" y="1680"/>
            <a:chExt cx="4807" cy="653"/>
          </a:xfrm>
          <a:solidFill>
            <a:schemeClr val="bg1"/>
          </a:solidFill>
        </p:grpSpPr>
        <p:sp>
          <p:nvSpPr>
            <p:cNvPr id="75" name="AutoShape 62"/>
            <p:cNvSpPr>
              <a:spLocks noChangeArrowheads="1"/>
            </p:cNvSpPr>
            <p:nvPr/>
          </p:nvSpPr>
          <p:spPr bwMode="gray">
            <a:xfrm>
              <a:off x="1896" y="1793"/>
              <a:ext cx="43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AutoShape 63"/>
            <p:cNvSpPr>
              <a:spLocks noChangeArrowheads="1"/>
            </p:cNvSpPr>
            <p:nvPr/>
          </p:nvSpPr>
          <p:spPr bwMode="gray">
            <a:xfrm>
              <a:off x="1481" y="1680"/>
              <a:ext cx="594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" name="Google Shape;772;p61"/>
          <p:cNvSpPr txBox="1"/>
          <p:nvPr/>
        </p:nvSpPr>
        <p:spPr>
          <a:xfrm>
            <a:off x="533686" y="5939776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08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29" name="Google Shape;789;p61"/>
          <p:cNvSpPr txBox="1"/>
          <p:nvPr/>
        </p:nvSpPr>
        <p:spPr>
          <a:xfrm>
            <a:off x="1739628" y="4548364"/>
            <a:ext cx="10020088" cy="40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cấp số ban hành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mật tự động xác định chèn ngày, tháng, năm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38" name="Group 70">
            <a:extLst>
              <a:ext uri="{FF2B5EF4-FFF2-40B4-BE49-F238E27FC236}">
                <a16:creationId xmlns:a16="http://schemas.microsoft.com/office/drawing/2014/main" id="{AA56FDF0-216B-46B2-BEB9-11D77410F2EB}"/>
              </a:ext>
            </a:extLst>
          </p:cNvPr>
          <p:cNvGrpSpPr>
            <a:grpSpLocks/>
          </p:cNvGrpSpPr>
          <p:nvPr/>
        </p:nvGrpSpPr>
        <p:grpSpPr bwMode="auto">
          <a:xfrm>
            <a:off x="106017" y="388358"/>
            <a:ext cx="5784886" cy="521553"/>
            <a:chOff x="0" y="615437"/>
            <a:chExt cx="5807461" cy="524524"/>
          </a:xfrm>
        </p:grpSpPr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id="{962D795C-3D14-4941-929E-E81513B9E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276" y="615437"/>
              <a:ext cx="4704185" cy="52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Chức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thêm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bổ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sung</a:t>
              </a:r>
            </a:p>
          </p:txBody>
        </p: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id="{DDEC400C-758A-4318-9751-6A2F5DB70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24171"/>
              <a:ext cx="994470" cy="469403"/>
              <a:chOff x="0" y="614684"/>
              <a:chExt cx="994470" cy="46940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11C9F04-A60D-40A7-84AD-801B965758BC}"/>
                  </a:ext>
                </a:extLst>
              </p:cNvPr>
              <p:cNvSpPr/>
              <p:nvPr/>
            </p:nvSpPr>
            <p:spPr>
              <a:xfrm>
                <a:off x="0" y="613903"/>
                <a:ext cx="496887" cy="470738"/>
              </a:xfrm>
              <a:prstGeom prst="rect">
                <a:avLst/>
              </a:prstGeom>
              <a:solidFill>
                <a:srgbClr val="9562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93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B071BB6-A471-4EB7-B087-BEB6E959EA01}"/>
                  </a:ext>
                </a:extLst>
              </p:cNvPr>
              <p:cNvSpPr/>
              <p:nvPr/>
            </p:nvSpPr>
            <p:spPr>
              <a:xfrm>
                <a:off x="496887" y="613903"/>
                <a:ext cx="496886" cy="470738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93"/>
              </a:p>
            </p:txBody>
          </p:sp>
        </p:grpSp>
      </p:grpSp>
      <p:sp>
        <p:nvSpPr>
          <p:cNvPr id="48" name="Google Shape;786;p61">
            <a:extLst>
              <a:ext uri="{FF2B5EF4-FFF2-40B4-BE49-F238E27FC236}">
                <a16:creationId xmlns:a16="http://schemas.microsoft.com/office/drawing/2014/main" id="{BF88D6E3-CC6F-4014-A655-1E6383F19604}"/>
              </a:ext>
            </a:extLst>
          </p:cNvPr>
          <p:cNvSpPr txBox="1"/>
          <p:nvPr/>
        </p:nvSpPr>
        <p:spPr>
          <a:xfrm>
            <a:off x="1616879" y="1087819"/>
            <a:ext cx="9634217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BMNN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47" name="Google Shape;795;p61"/>
          <p:cNvSpPr txBox="1"/>
          <p:nvPr/>
        </p:nvSpPr>
        <p:spPr>
          <a:xfrm>
            <a:off x="1702798" y="2434213"/>
            <a:ext cx="95615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trình và phê duyệt sao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mật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0" name="Google Shape;798;p61">
            <a:extLst>
              <a:ext uri="{FF2B5EF4-FFF2-40B4-BE49-F238E27FC236}">
                <a16:creationId xmlns:a16="http://schemas.microsoft.com/office/drawing/2014/main" id="{0041155E-C920-434F-B27A-7DB7E4F81E4A}"/>
              </a:ext>
            </a:extLst>
          </p:cNvPr>
          <p:cNvSpPr txBox="1"/>
          <p:nvPr/>
        </p:nvSpPr>
        <p:spPr>
          <a:xfrm>
            <a:off x="1742845" y="3157314"/>
            <a:ext cx="9290293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⁠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lang="vi-VN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4" name="Google Shape;792;p61">
            <a:extLst>
              <a:ext uri="{FF2B5EF4-FFF2-40B4-BE49-F238E27FC236}">
                <a16:creationId xmlns:a16="http://schemas.microsoft.com/office/drawing/2014/main" id="{D0EADC48-049C-4007-86AA-28E6C8AC72C1}"/>
              </a:ext>
            </a:extLst>
          </p:cNvPr>
          <p:cNvSpPr txBox="1"/>
          <p:nvPr/>
        </p:nvSpPr>
        <p:spPr>
          <a:xfrm>
            <a:off x="1728743" y="5254043"/>
            <a:ext cx="9914705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⁠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lang="vi-VN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56" name="Group 88">
            <a:extLst>
              <a:ext uri="{FF2B5EF4-FFF2-40B4-BE49-F238E27FC236}">
                <a16:creationId xmlns:a16="http://schemas.microsoft.com/office/drawing/2014/main" id="{FE42D939-378F-4D63-A0AA-9E9FC8D6F795}"/>
              </a:ext>
            </a:extLst>
          </p:cNvPr>
          <p:cNvGrpSpPr>
            <a:grpSpLocks/>
          </p:cNvGrpSpPr>
          <p:nvPr/>
        </p:nvGrpSpPr>
        <p:grpSpPr bwMode="auto">
          <a:xfrm>
            <a:off x="431958" y="1684810"/>
            <a:ext cx="11211490" cy="717134"/>
            <a:chOff x="1791" y="1680"/>
            <a:chExt cx="4501" cy="653"/>
          </a:xfrm>
          <a:solidFill>
            <a:schemeClr val="bg1"/>
          </a:solidFill>
        </p:grpSpPr>
        <p:sp>
          <p:nvSpPr>
            <p:cNvPr id="57" name="AutoShape 62">
              <a:extLst>
                <a:ext uri="{FF2B5EF4-FFF2-40B4-BE49-F238E27FC236}">
                  <a16:creationId xmlns:a16="http://schemas.microsoft.com/office/drawing/2014/main" id="{BF26CC48-40DF-46AF-BD4F-B72F42C6A6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0" y="182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AutoShape 63">
              <a:extLst>
                <a:ext uri="{FF2B5EF4-FFF2-40B4-BE49-F238E27FC236}">
                  <a16:creationId xmlns:a16="http://schemas.microsoft.com/office/drawing/2014/main" id="{BCBCB64D-CAF0-4EB0-BFD3-CC2BCDAB2E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91" y="1680"/>
              <a:ext cx="512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" name="Google Shape;763;p61">
            <a:extLst>
              <a:ext uri="{FF2B5EF4-FFF2-40B4-BE49-F238E27FC236}">
                <a16:creationId xmlns:a16="http://schemas.microsoft.com/office/drawing/2014/main" id="{74B9B635-7EB9-4A72-9EEC-2130D9301954}"/>
              </a:ext>
            </a:extLst>
          </p:cNvPr>
          <p:cNvSpPr txBox="1"/>
          <p:nvPr/>
        </p:nvSpPr>
        <p:spPr>
          <a:xfrm>
            <a:off x="491098" y="1600156"/>
            <a:ext cx="1190613" cy="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02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9" name="Google Shape;786;p61"/>
          <p:cNvSpPr txBox="1"/>
          <p:nvPr/>
        </p:nvSpPr>
        <p:spPr>
          <a:xfrm>
            <a:off x="1689836" y="1744886"/>
            <a:ext cx="9914705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84" name="Google Shape;786;p61">
            <a:extLst>
              <a:ext uri="{FF2B5EF4-FFF2-40B4-BE49-F238E27FC236}">
                <a16:creationId xmlns:a16="http://schemas.microsoft.com/office/drawing/2014/main" id="{593BC1D5-77F7-4CF7-84B6-23095367FB30}"/>
              </a:ext>
            </a:extLst>
          </p:cNvPr>
          <p:cNvSpPr txBox="1"/>
          <p:nvPr/>
        </p:nvSpPr>
        <p:spPr>
          <a:xfrm>
            <a:off x="1701103" y="6027266"/>
            <a:ext cx="9563244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52" name="Group 88">
            <a:extLst>
              <a:ext uri="{FF2B5EF4-FFF2-40B4-BE49-F238E27FC236}">
                <a16:creationId xmlns:a16="http://schemas.microsoft.com/office/drawing/2014/main" id="{31A4AE86-2327-4FF3-958D-A95021ED64D3}"/>
              </a:ext>
            </a:extLst>
          </p:cNvPr>
          <p:cNvGrpSpPr>
            <a:grpSpLocks/>
          </p:cNvGrpSpPr>
          <p:nvPr/>
        </p:nvGrpSpPr>
        <p:grpSpPr bwMode="auto">
          <a:xfrm>
            <a:off x="420210" y="3763481"/>
            <a:ext cx="11203362" cy="720659"/>
            <a:chOff x="1794" y="1680"/>
            <a:chExt cx="4494" cy="653"/>
          </a:xfrm>
          <a:solidFill>
            <a:schemeClr val="bg1"/>
          </a:solidFill>
        </p:grpSpPr>
        <p:sp>
          <p:nvSpPr>
            <p:cNvPr id="55" name="AutoShape 62">
              <a:extLst>
                <a:ext uri="{FF2B5EF4-FFF2-40B4-BE49-F238E27FC236}">
                  <a16:creationId xmlns:a16="http://schemas.microsoft.com/office/drawing/2014/main" id="{9A066AE4-183E-42A9-99F4-9B50CB49C4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AutoShape 63">
              <a:extLst>
                <a:ext uri="{FF2B5EF4-FFF2-40B4-BE49-F238E27FC236}">
                  <a16:creationId xmlns:a16="http://schemas.microsoft.com/office/drawing/2014/main" id="{F5E8F7E7-E47D-419B-B979-F3D5B06FF8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94" y="1680"/>
              <a:ext cx="548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7" name="Google Shape;798;p61">
            <a:extLst>
              <a:ext uri="{FF2B5EF4-FFF2-40B4-BE49-F238E27FC236}">
                <a16:creationId xmlns:a16="http://schemas.microsoft.com/office/drawing/2014/main" id="{8D15833E-1481-49AD-8DD6-706AD7DC8241}"/>
              </a:ext>
            </a:extLst>
          </p:cNvPr>
          <p:cNvSpPr txBox="1"/>
          <p:nvPr/>
        </p:nvSpPr>
        <p:spPr>
          <a:xfrm>
            <a:off x="1722969" y="3813294"/>
            <a:ext cx="9290293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⁠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lang="vi-VN"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  <a:p>
            <a:endParaRPr sz="2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78" name="Google Shape;772;p61">
            <a:extLst>
              <a:ext uri="{FF2B5EF4-FFF2-40B4-BE49-F238E27FC236}">
                <a16:creationId xmlns:a16="http://schemas.microsoft.com/office/drawing/2014/main" id="{E808FD33-8D0E-4477-99E3-44BD36C770CB}"/>
              </a:ext>
            </a:extLst>
          </p:cNvPr>
          <p:cNvSpPr txBox="1"/>
          <p:nvPr/>
        </p:nvSpPr>
        <p:spPr>
          <a:xfrm>
            <a:off x="674775" y="3661289"/>
            <a:ext cx="879631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5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6645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88"/>
          <p:cNvGrpSpPr>
            <a:grpSpLocks/>
          </p:cNvGrpSpPr>
          <p:nvPr/>
        </p:nvGrpSpPr>
        <p:grpSpPr bwMode="auto">
          <a:xfrm>
            <a:off x="428718" y="1678929"/>
            <a:ext cx="11100670" cy="712449"/>
            <a:chOff x="1771" y="1680"/>
            <a:chExt cx="4517" cy="653"/>
          </a:xfrm>
          <a:solidFill>
            <a:schemeClr val="bg1"/>
          </a:solidFill>
        </p:grpSpPr>
        <p:sp>
          <p:nvSpPr>
            <p:cNvPr id="41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63"/>
            <p:cNvSpPr>
              <a:spLocks noChangeArrowheads="1"/>
            </p:cNvSpPr>
            <p:nvPr/>
          </p:nvSpPr>
          <p:spPr bwMode="gray">
            <a:xfrm>
              <a:off x="1771" y="1680"/>
              <a:ext cx="526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" name="Google Shape;772;p61"/>
          <p:cNvSpPr txBox="1"/>
          <p:nvPr/>
        </p:nvSpPr>
        <p:spPr>
          <a:xfrm>
            <a:off x="649360" y="1583901"/>
            <a:ext cx="912580" cy="82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10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49" name="Group 88"/>
          <p:cNvGrpSpPr>
            <a:grpSpLocks/>
          </p:cNvGrpSpPr>
          <p:nvPr/>
        </p:nvGrpSpPr>
        <p:grpSpPr bwMode="auto">
          <a:xfrm>
            <a:off x="463824" y="2365931"/>
            <a:ext cx="11065564" cy="717132"/>
            <a:chOff x="1834" y="1680"/>
            <a:chExt cx="4454" cy="653"/>
          </a:xfrm>
          <a:solidFill>
            <a:schemeClr val="bg1"/>
          </a:solidFill>
        </p:grpSpPr>
        <p:sp>
          <p:nvSpPr>
            <p:cNvPr id="51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541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0" name="Google Shape;763;p61"/>
          <p:cNvSpPr txBox="1"/>
          <p:nvPr/>
        </p:nvSpPr>
        <p:spPr>
          <a:xfrm>
            <a:off x="530090" y="2190633"/>
            <a:ext cx="1190613" cy="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62" name="Group 88"/>
          <p:cNvGrpSpPr>
            <a:grpSpLocks/>
          </p:cNvGrpSpPr>
          <p:nvPr/>
        </p:nvGrpSpPr>
        <p:grpSpPr bwMode="auto">
          <a:xfrm>
            <a:off x="427748" y="3140161"/>
            <a:ext cx="11101641" cy="720659"/>
            <a:chOff x="1789" y="1680"/>
            <a:chExt cx="4499" cy="653"/>
          </a:xfrm>
          <a:solidFill>
            <a:schemeClr val="bg1"/>
          </a:solidFill>
        </p:grpSpPr>
        <p:sp>
          <p:nvSpPr>
            <p:cNvPr id="63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AutoShape 63"/>
            <p:cNvSpPr>
              <a:spLocks noChangeArrowheads="1"/>
            </p:cNvSpPr>
            <p:nvPr/>
          </p:nvSpPr>
          <p:spPr bwMode="gray">
            <a:xfrm>
              <a:off x="1789" y="1680"/>
              <a:ext cx="548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5" name="Google Shape;772;p61"/>
          <p:cNvSpPr txBox="1"/>
          <p:nvPr/>
        </p:nvSpPr>
        <p:spPr>
          <a:xfrm>
            <a:off x="694651" y="3061852"/>
            <a:ext cx="879631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2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66" name="Group 88"/>
          <p:cNvGrpSpPr>
            <a:grpSpLocks/>
          </p:cNvGrpSpPr>
          <p:nvPr/>
        </p:nvGrpSpPr>
        <p:grpSpPr bwMode="auto">
          <a:xfrm>
            <a:off x="396902" y="3837489"/>
            <a:ext cx="11141175" cy="738814"/>
            <a:chOff x="1532" y="1680"/>
            <a:chExt cx="4756" cy="653"/>
          </a:xfrm>
          <a:solidFill>
            <a:schemeClr val="bg1"/>
          </a:solidFill>
        </p:grpSpPr>
        <p:sp>
          <p:nvSpPr>
            <p:cNvPr id="67" name="AutoShape 62"/>
            <p:cNvSpPr>
              <a:spLocks noChangeArrowheads="1"/>
            </p:cNvSpPr>
            <p:nvPr/>
          </p:nvSpPr>
          <p:spPr bwMode="gray">
            <a:xfrm>
              <a:off x="1900" y="1793"/>
              <a:ext cx="4388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AutoShape 63"/>
            <p:cNvSpPr>
              <a:spLocks noChangeArrowheads="1"/>
            </p:cNvSpPr>
            <p:nvPr/>
          </p:nvSpPr>
          <p:spPr bwMode="gray">
            <a:xfrm>
              <a:off x="1532" y="1680"/>
              <a:ext cx="602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" name="Google Shape;772;p61"/>
          <p:cNvSpPr txBox="1"/>
          <p:nvPr/>
        </p:nvSpPr>
        <p:spPr>
          <a:xfrm>
            <a:off x="653922" y="3785626"/>
            <a:ext cx="943453" cy="80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3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70" name="Group 88"/>
          <p:cNvGrpSpPr>
            <a:grpSpLocks/>
          </p:cNvGrpSpPr>
          <p:nvPr/>
        </p:nvGrpSpPr>
        <p:grpSpPr bwMode="auto">
          <a:xfrm>
            <a:off x="440660" y="4567036"/>
            <a:ext cx="11097417" cy="737581"/>
            <a:chOff x="1528" y="1680"/>
            <a:chExt cx="4760" cy="653"/>
          </a:xfrm>
          <a:solidFill>
            <a:schemeClr val="bg1"/>
          </a:solidFill>
        </p:grpSpPr>
        <p:sp>
          <p:nvSpPr>
            <p:cNvPr id="71" name="AutoShape 62"/>
            <p:cNvSpPr>
              <a:spLocks noChangeArrowheads="1"/>
            </p:cNvSpPr>
            <p:nvPr/>
          </p:nvSpPr>
          <p:spPr bwMode="gray">
            <a:xfrm>
              <a:off x="1900" y="1793"/>
              <a:ext cx="4388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AutoShape 63"/>
            <p:cNvSpPr>
              <a:spLocks noChangeArrowheads="1"/>
            </p:cNvSpPr>
            <p:nvPr/>
          </p:nvSpPr>
          <p:spPr bwMode="gray">
            <a:xfrm>
              <a:off x="1528" y="1680"/>
              <a:ext cx="593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Google Shape;772;p61"/>
          <p:cNvSpPr txBox="1"/>
          <p:nvPr/>
        </p:nvSpPr>
        <p:spPr>
          <a:xfrm>
            <a:off x="546936" y="4483725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4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74" name="Group 88"/>
          <p:cNvGrpSpPr>
            <a:grpSpLocks/>
          </p:cNvGrpSpPr>
          <p:nvPr/>
        </p:nvGrpSpPr>
        <p:grpSpPr bwMode="auto">
          <a:xfrm>
            <a:off x="436471" y="5281286"/>
            <a:ext cx="11101606" cy="716298"/>
            <a:chOff x="1522" y="1680"/>
            <a:chExt cx="4766" cy="653"/>
          </a:xfrm>
          <a:solidFill>
            <a:schemeClr val="bg1"/>
          </a:solidFill>
        </p:grpSpPr>
        <p:sp>
          <p:nvSpPr>
            <p:cNvPr id="75" name="AutoShape 62"/>
            <p:cNvSpPr>
              <a:spLocks noChangeArrowheads="1"/>
            </p:cNvSpPr>
            <p:nvPr/>
          </p:nvSpPr>
          <p:spPr bwMode="gray">
            <a:xfrm>
              <a:off x="1896" y="1793"/>
              <a:ext cx="43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AutoShape 63"/>
            <p:cNvSpPr>
              <a:spLocks noChangeArrowheads="1"/>
            </p:cNvSpPr>
            <p:nvPr/>
          </p:nvSpPr>
          <p:spPr bwMode="gray">
            <a:xfrm>
              <a:off x="1522" y="1680"/>
              <a:ext cx="594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" name="Google Shape;772;p61"/>
          <p:cNvSpPr txBox="1"/>
          <p:nvPr/>
        </p:nvSpPr>
        <p:spPr>
          <a:xfrm>
            <a:off x="573444" y="5134937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5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38" name="Group 70">
            <a:extLst>
              <a:ext uri="{FF2B5EF4-FFF2-40B4-BE49-F238E27FC236}">
                <a16:creationId xmlns:a16="http://schemas.microsoft.com/office/drawing/2014/main" id="{6409EDEA-D0BB-4139-BCAB-EF1A34C34F86}"/>
              </a:ext>
            </a:extLst>
          </p:cNvPr>
          <p:cNvGrpSpPr>
            <a:grpSpLocks/>
          </p:cNvGrpSpPr>
          <p:nvPr/>
        </p:nvGrpSpPr>
        <p:grpSpPr bwMode="auto">
          <a:xfrm>
            <a:off x="106017" y="388358"/>
            <a:ext cx="5784886" cy="521553"/>
            <a:chOff x="0" y="615437"/>
            <a:chExt cx="5807461" cy="524524"/>
          </a:xfrm>
        </p:grpSpPr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id="{CBF050B8-977C-4FDF-A3E9-EFECC8ADF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276" y="615437"/>
              <a:ext cx="4704185" cy="52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Chức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năng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thêm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89" b="1" dirty="0" err="1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bổ</a:t>
              </a:r>
              <a:r>
                <a:rPr lang="en-US" altLang="en-US" sz="2789" b="1" dirty="0">
                  <a:solidFill>
                    <a:srgbClr val="6E2D01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 sung</a:t>
              </a:r>
            </a:p>
          </p:txBody>
        </p: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id="{EEDF5762-1750-4C34-A434-206ABD926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24171"/>
              <a:ext cx="994470" cy="469403"/>
              <a:chOff x="0" y="614684"/>
              <a:chExt cx="994470" cy="46940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3AD45A6-5311-4AD5-8450-22CB0A0748F4}"/>
                  </a:ext>
                </a:extLst>
              </p:cNvPr>
              <p:cNvSpPr/>
              <p:nvPr/>
            </p:nvSpPr>
            <p:spPr>
              <a:xfrm>
                <a:off x="0" y="613903"/>
                <a:ext cx="496887" cy="470738"/>
              </a:xfrm>
              <a:prstGeom prst="rect">
                <a:avLst/>
              </a:prstGeom>
              <a:solidFill>
                <a:srgbClr val="9562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93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04A0E3B-59F4-4DE6-98A5-C3C52DAC21C8}"/>
                  </a:ext>
                </a:extLst>
              </p:cNvPr>
              <p:cNvSpPr/>
              <p:nvPr/>
            </p:nvSpPr>
            <p:spPr>
              <a:xfrm>
                <a:off x="496887" y="613903"/>
                <a:ext cx="496886" cy="470738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793"/>
              </a:p>
            </p:txBody>
          </p:sp>
        </p:grpSp>
      </p:grpSp>
      <p:sp>
        <p:nvSpPr>
          <p:cNvPr id="61" name="Google Shape;798;p61"/>
          <p:cNvSpPr txBox="1"/>
          <p:nvPr/>
        </p:nvSpPr>
        <p:spPr>
          <a:xfrm>
            <a:off x="1750889" y="4677700"/>
            <a:ext cx="10148834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hình đơn vị tự động đóng dấu đến khi tiếp nhận văn bản (mặc định tự động)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77" name="Group 88">
            <a:extLst>
              <a:ext uri="{FF2B5EF4-FFF2-40B4-BE49-F238E27FC236}">
                <a16:creationId xmlns:a16="http://schemas.microsoft.com/office/drawing/2014/main" id="{A293F7B3-7F80-4F10-8A8B-27B7A63F8F8A}"/>
              </a:ext>
            </a:extLst>
          </p:cNvPr>
          <p:cNvGrpSpPr>
            <a:grpSpLocks/>
          </p:cNvGrpSpPr>
          <p:nvPr/>
        </p:nvGrpSpPr>
        <p:grpSpPr bwMode="auto">
          <a:xfrm>
            <a:off x="463824" y="996658"/>
            <a:ext cx="11009216" cy="719656"/>
            <a:chOff x="1528" y="1680"/>
            <a:chExt cx="4760" cy="653"/>
          </a:xfrm>
          <a:solidFill>
            <a:schemeClr val="bg1"/>
          </a:solidFill>
        </p:grpSpPr>
        <p:sp>
          <p:nvSpPr>
            <p:cNvPr id="78" name="AutoShape 62">
              <a:extLst>
                <a:ext uri="{FF2B5EF4-FFF2-40B4-BE49-F238E27FC236}">
                  <a16:creationId xmlns:a16="http://schemas.microsoft.com/office/drawing/2014/main" id="{830301C1-C978-496B-83D3-83A17FCD89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00" y="1793"/>
              <a:ext cx="4388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AutoShape 63">
              <a:extLst>
                <a:ext uri="{FF2B5EF4-FFF2-40B4-BE49-F238E27FC236}">
                  <a16:creationId xmlns:a16="http://schemas.microsoft.com/office/drawing/2014/main" id="{239978EE-6DD5-43C4-97D6-29421DEA4F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8" y="1680"/>
              <a:ext cx="570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1" name="Google Shape;772;p61">
            <a:extLst>
              <a:ext uri="{FF2B5EF4-FFF2-40B4-BE49-F238E27FC236}">
                <a16:creationId xmlns:a16="http://schemas.microsoft.com/office/drawing/2014/main" id="{15CC9454-8B1C-4578-AFA6-A467EB6D9913}"/>
              </a:ext>
            </a:extLst>
          </p:cNvPr>
          <p:cNvSpPr txBox="1"/>
          <p:nvPr/>
        </p:nvSpPr>
        <p:spPr>
          <a:xfrm>
            <a:off x="498290" y="937882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0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9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4" name="Google Shape;789;p61">
            <a:extLst>
              <a:ext uri="{FF2B5EF4-FFF2-40B4-BE49-F238E27FC236}">
                <a16:creationId xmlns:a16="http://schemas.microsoft.com/office/drawing/2014/main" id="{1FC80ED2-FAEB-47DA-8893-209B23A13B37}"/>
              </a:ext>
            </a:extLst>
          </p:cNvPr>
          <p:cNvSpPr txBox="1"/>
          <p:nvPr/>
        </p:nvSpPr>
        <p:spPr>
          <a:xfrm>
            <a:off x="1710852" y="1029891"/>
            <a:ext cx="9675902" cy="49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83" name="Google Shape;786;p61">
            <a:extLst>
              <a:ext uri="{FF2B5EF4-FFF2-40B4-BE49-F238E27FC236}">
                <a16:creationId xmlns:a16="http://schemas.microsoft.com/office/drawing/2014/main" id="{9990FA0A-CDAD-41A6-A280-1C5651A47943}"/>
              </a:ext>
            </a:extLst>
          </p:cNvPr>
          <p:cNvSpPr txBox="1"/>
          <p:nvPr/>
        </p:nvSpPr>
        <p:spPr>
          <a:xfrm>
            <a:off x="1754769" y="5322373"/>
            <a:ext cx="9888203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cảnh báo theo dõi văn bản liên thông: chưa gửi, gửi lỗi, bị trả lại…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48" name="Google Shape;789;p61">
            <a:extLst>
              <a:ext uri="{FF2B5EF4-FFF2-40B4-BE49-F238E27FC236}">
                <a16:creationId xmlns:a16="http://schemas.microsoft.com/office/drawing/2014/main" id="{57A87E4B-7299-4330-B9FC-4E151CD43BA3}"/>
              </a:ext>
            </a:extLst>
          </p:cNvPr>
          <p:cNvSpPr txBox="1"/>
          <p:nvPr/>
        </p:nvSpPr>
        <p:spPr>
          <a:xfrm>
            <a:off x="1704228" y="1685873"/>
            <a:ext cx="9675902" cy="49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lọc ở header văn bản nhận theo đơn vị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0" name="Google Shape;789;p61">
            <a:extLst>
              <a:ext uri="{FF2B5EF4-FFF2-40B4-BE49-F238E27FC236}">
                <a16:creationId xmlns:a16="http://schemas.microsoft.com/office/drawing/2014/main" id="{02779FC5-19C6-4D96-891C-E74F48BE4640}"/>
              </a:ext>
            </a:extLst>
          </p:cNvPr>
          <p:cNvSpPr txBox="1"/>
          <p:nvPr/>
        </p:nvSpPr>
        <p:spPr>
          <a:xfrm>
            <a:off x="1717480" y="2361734"/>
            <a:ext cx="9675902" cy="49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Baner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2" name="Google Shape;789;p61">
            <a:extLst>
              <a:ext uri="{FF2B5EF4-FFF2-40B4-BE49-F238E27FC236}">
                <a16:creationId xmlns:a16="http://schemas.microsoft.com/office/drawing/2014/main" id="{223A8625-BBE0-4938-A72F-D15C73EA9C37}"/>
              </a:ext>
            </a:extLst>
          </p:cNvPr>
          <p:cNvSpPr txBox="1"/>
          <p:nvPr/>
        </p:nvSpPr>
        <p:spPr>
          <a:xfrm>
            <a:off x="1730732" y="3183367"/>
            <a:ext cx="9675902" cy="49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</a:t>
            </a:r>
            <a:endParaRPr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59" name="Google Shape;789;p61">
            <a:extLst>
              <a:ext uri="{FF2B5EF4-FFF2-40B4-BE49-F238E27FC236}">
                <a16:creationId xmlns:a16="http://schemas.microsoft.com/office/drawing/2014/main" id="{2BAA886A-5F85-47C2-B4B5-88F8F766DF8E}"/>
              </a:ext>
            </a:extLst>
          </p:cNvPr>
          <p:cNvSpPr txBox="1"/>
          <p:nvPr/>
        </p:nvSpPr>
        <p:spPr>
          <a:xfrm>
            <a:off x="1730732" y="3885732"/>
            <a:ext cx="9675902" cy="49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Chức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năng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Xóa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Hủy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ban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hành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,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hồi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bản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Muli"/>
              </a:rPr>
              <a:t>báo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grpSp>
        <p:nvGrpSpPr>
          <p:cNvPr id="85" name="Group 88">
            <a:extLst>
              <a:ext uri="{FF2B5EF4-FFF2-40B4-BE49-F238E27FC236}">
                <a16:creationId xmlns:a16="http://schemas.microsoft.com/office/drawing/2014/main" id="{1A6F154E-1A5F-4787-9A48-73547E5AAA93}"/>
              </a:ext>
            </a:extLst>
          </p:cNvPr>
          <p:cNvGrpSpPr>
            <a:grpSpLocks/>
          </p:cNvGrpSpPr>
          <p:nvPr/>
        </p:nvGrpSpPr>
        <p:grpSpPr bwMode="auto">
          <a:xfrm>
            <a:off x="341612" y="6075517"/>
            <a:ext cx="11101641" cy="720659"/>
            <a:chOff x="1789" y="1680"/>
            <a:chExt cx="4499" cy="653"/>
          </a:xfrm>
          <a:solidFill>
            <a:schemeClr val="bg1"/>
          </a:solidFill>
        </p:grpSpPr>
        <p:sp>
          <p:nvSpPr>
            <p:cNvPr id="86" name="AutoShape 62">
              <a:extLst>
                <a:ext uri="{FF2B5EF4-FFF2-40B4-BE49-F238E27FC236}">
                  <a16:creationId xmlns:a16="http://schemas.microsoft.com/office/drawing/2014/main" id="{2217EEFB-4F5E-4ADB-8C47-684987D00A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AutoShape 63">
              <a:extLst>
                <a:ext uri="{FF2B5EF4-FFF2-40B4-BE49-F238E27FC236}">
                  <a16:creationId xmlns:a16="http://schemas.microsoft.com/office/drawing/2014/main" id="{CEB026EF-B1D1-48CB-AC45-536BCD4B92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89" y="1680"/>
              <a:ext cx="548" cy="653"/>
            </a:xfrm>
            <a:prstGeom prst="diamond">
              <a:avLst/>
            </a:prstGeom>
            <a:grpFill/>
            <a:ln w="28575" algn="ctr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8" name="Google Shape;772;p61">
            <a:extLst>
              <a:ext uri="{FF2B5EF4-FFF2-40B4-BE49-F238E27FC236}">
                <a16:creationId xmlns:a16="http://schemas.microsoft.com/office/drawing/2014/main" id="{0F68940F-F33D-498A-9E77-F88836128CA2}"/>
              </a:ext>
            </a:extLst>
          </p:cNvPr>
          <p:cNvSpPr txBox="1"/>
          <p:nvPr/>
        </p:nvSpPr>
        <p:spPr>
          <a:xfrm>
            <a:off x="500555" y="5923439"/>
            <a:ext cx="1185335" cy="84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1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6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89" name="Google Shape;786;p61">
            <a:extLst>
              <a:ext uri="{FF2B5EF4-FFF2-40B4-BE49-F238E27FC236}">
                <a16:creationId xmlns:a16="http://schemas.microsoft.com/office/drawing/2014/main" id="{F41BD5A0-247E-46E5-80F1-52B56F4F61BD}"/>
              </a:ext>
            </a:extLst>
          </p:cNvPr>
          <p:cNvSpPr txBox="1"/>
          <p:nvPr/>
        </p:nvSpPr>
        <p:spPr>
          <a:xfrm>
            <a:off x="1681880" y="6110875"/>
            <a:ext cx="9888203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8658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84371" y="67879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7" name="Group 88">
            <a:extLst>
              <a:ext uri="{FF2B5EF4-FFF2-40B4-BE49-F238E27FC236}">
                <a16:creationId xmlns:a16="http://schemas.microsoft.com/office/drawing/2014/main" id="{34F1DC58-79B4-4A65-8676-7761DAE62775}"/>
              </a:ext>
            </a:extLst>
          </p:cNvPr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18" name="AutoShape 62">
              <a:extLst>
                <a:ext uri="{FF2B5EF4-FFF2-40B4-BE49-F238E27FC236}">
                  <a16:creationId xmlns:a16="http://schemas.microsoft.com/office/drawing/2014/main" id="{7503197F-0285-4A56-9F8E-DB6F9FE03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63">
              <a:extLst>
                <a:ext uri="{FF2B5EF4-FFF2-40B4-BE49-F238E27FC236}">
                  <a16:creationId xmlns:a16="http://schemas.microsoft.com/office/drawing/2014/main" id="{DE4B5B31-DC46-4487-BED6-10170C1341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F07F27-DF4A-47F6-A11B-D0EE34A39977}"/>
              </a:ext>
            </a:extLst>
          </p:cNvPr>
          <p:cNvSpPr/>
          <p:nvPr/>
        </p:nvSpPr>
        <p:spPr>
          <a:xfrm>
            <a:off x="1256565" y="11509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1B59D1-B0F6-4345-8E5D-FF2CF43E284C}"/>
              </a:ext>
            </a:extLst>
          </p:cNvPr>
          <p:cNvSpPr/>
          <p:nvPr/>
        </p:nvSpPr>
        <p:spPr>
          <a:xfrm>
            <a:off x="2279373" y="11084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BMNN</a:t>
            </a:r>
            <a:endParaRPr lang="en-US" b="1" dirty="0">
              <a:solidFill>
                <a:schemeClr val="bg1"/>
              </a:solidFill>
              <a:latin typeface="Muli"/>
              <a:sym typeface="Mul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34377-D278-4B6B-A9EF-0127B8F279E5}"/>
              </a:ext>
            </a:extLst>
          </p:cNvPr>
          <p:cNvSpPr/>
          <p:nvPr/>
        </p:nvSpPr>
        <p:spPr>
          <a:xfrm>
            <a:off x="636103" y="814406"/>
            <a:ext cx="10971525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BMNN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69F7F0-BFA5-4297-A250-45365A614F73}"/>
              </a:ext>
            </a:extLst>
          </p:cNvPr>
          <p:cNvSpPr/>
          <p:nvPr/>
        </p:nvSpPr>
        <p:spPr>
          <a:xfrm>
            <a:off x="649354" y="1556531"/>
            <a:ext cx="10958274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BMNN.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BVBMNN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BVBMNN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35322-DA4B-4559-B02A-29FE1DC1C3EC}"/>
              </a:ext>
            </a:extLst>
          </p:cNvPr>
          <p:cNvSpPr/>
          <p:nvPr/>
        </p:nvSpPr>
        <p:spPr>
          <a:xfrm>
            <a:off x="660434" y="2714253"/>
            <a:ext cx="4533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12E65-407A-4F88-A4C4-33C62CE92D7B}"/>
              </a:ext>
            </a:extLst>
          </p:cNvPr>
          <p:cNvSpPr/>
          <p:nvPr/>
        </p:nvSpPr>
        <p:spPr>
          <a:xfrm>
            <a:off x="728870" y="3104626"/>
            <a:ext cx="579120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DA162-54DE-4026-B27A-204A9623D137}"/>
              </a:ext>
            </a:extLst>
          </p:cNvPr>
          <p:cNvSpPr/>
          <p:nvPr/>
        </p:nvSpPr>
        <p:spPr>
          <a:xfrm>
            <a:off x="742126" y="4257575"/>
            <a:ext cx="5777944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Sau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9AB4A-F526-431F-91D9-08F75A6F637B}"/>
              </a:ext>
            </a:extLst>
          </p:cNvPr>
          <p:cNvSpPr/>
          <p:nvPr/>
        </p:nvSpPr>
        <p:spPr>
          <a:xfrm>
            <a:off x="728874" y="5410500"/>
            <a:ext cx="5777944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Office App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6B17B-9A81-4501-881C-D6F91A45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256" y="2797062"/>
            <a:ext cx="3859618" cy="36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84371" y="67879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7" name="Group 88">
            <a:extLst>
              <a:ext uri="{FF2B5EF4-FFF2-40B4-BE49-F238E27FC236}">
                <a16:creationId xmlns:a16="http://schemas.microsoft.com/office/drawing/2014/main" id="{34F1DC58-79B4-4A65-8676-7761DAE62775}"/>
              </a:ext>
            </a:extLst>
          </p:cNvPr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18" name="AutoShape 62">
              <a:extLst>
                <a:ext uri="{FF2B5EF4-FFF2-40B4-BE49-F238E27FC236}">
                  <a16:creationId xmlns:a16="http://schemas.microsoft.com/office/drawing/2014/main" id="{7503197F-0285-4A56-9F8E-DB6F9FE03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63">
              <a:extLst>
                <a:ext uri="{FF2B5EF4-FFF2-40B4-BE49-F238E27FC236}">
                  <a16:creationId xmlns:a16="http://schemas.microsoft.com/office/drawing/2014/main" id="{DE4B5B31-DC46-4487-BED6-10170C1341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F07F27-DF4A-47F6-A11B-D0EE34A39977}"/>
              </a:ext>
            </a:extLst>
          </p:cNvPr>
          <p:cNvSpPr/>
          <p:nvPr/>
        </p:nvSpPr>
        <p:spPr>
          <a:xfrm>
            <a:off x="1256565" y="11509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1B59D1-B0F6-4345-8E5D-FF2CF43E284C}"/>
              </a:ext>
            </a:extLst>
          </p:cNvPr>
          <p:cNvSpPr/>
          <p:nvPr/>
        </p:nvSpPr>
        <p:spPr>
          <a:xfrm>
            <a:off x="2279373" y="11084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BMNN</a:t>
            </a:r>
            <a:endParaRPr lang="en-US" b="1" dirty="0">
              <a:solidFill>
                <a:schemeClr val="bg1"/>
              </a:solidFill>
              <a:latin typeface="Muli"/>
              <a:sym typeface="Mul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35322-DA4B-4559-B02A-29FE1DC1C3EC}"/>
              </a:ext>
            </a:extLst>
          </p:cNvPr>
          <p:cNvSpPr/>
          <p:nvPr/>
        </p:nvSpPr>
        <p:spPr>
          <a:xfrm>
            <a:off x="660434" y="792689"/>
            <a:ext cx="6615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hạn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</a:rPr>
              <a:t> BMNN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12E65-407A-4F88-A4C4-33C62CE92D7B}"/>
              </a:ext>
            </a:extLst>
          </p:cNvPr>
          <p:cNvSpPr/>
          <p:nvPr/>
        </p:nvSpPr>
        <p:spPr>
          <a:xfrm>
            <a:off x="728870" y="1183062"/>
            <a:ext cx="10853530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BMNN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C577-1C0B-40CE-AE78-0113AC99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2179674"/>
            <a:ext cx="10853531" cy="44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84371" y="67879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7" name="Group 88">
            <a:extLst>
              <a:ext uri="{FF2B5EF4-FFF2-40B4-BE49-F238E27FC236}">
                <a16:creationId xmlns:a16="http://schemas.microsoft.com/office/drawing/2014/main" id="{34F1DC58-79B4-4A65-8676-7761DAE62775}"/>
              </a:ext>
            </a:extLst>
          </p:cNvPr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18" name="AutoShape 62">
              <a:extLst>
                <a:ext uri="{FF2B5EF4-FFF2-40B4-BE49-F238E27FC236}">
                  <a16:creationId xmlns:a16="http://schemas.microsoft.com/office/drawing/2014/main" id="{7503197F-0285-4A56-9F8E-DB6F9FE03E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63">
              <a:extLst>
                <a:ext uri="{FF2B5EF4-FFF2-40B4-BE49-F238E27FC236}">
                  <a16:creationId xmlns:a16="http://schemas.microsoft.com/office/drawing/2014/main" id="{DE4B5B31-DC46-4487-BED6-10170C1341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F07F27-DF4A-47F6-A11B-D0EE34A39977}"/>
              </a:ext>
            </a:extLst>
          </p:cNvPr>
          <p:cNvSpPr/>
          <p:nvPr/>
        </p:nvSpPr>
        <p:spPr>
          <a:xfrm>
            <a:off x="1256565" y="11509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1B59D1-B0F6-4345-8E5D-FF2CF43E284C}"/>
              </a:ext>
            </a:extLst>
          </p:cNvPr>
          <p:cNvSpPr/>
          <p:nvPr/>
        </p:nvSpPr>
        <p:spPr>
          <a:xfrm>
            <a:off x="2279373" y="11084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BMNN</a:t>
            </a:r>
            <a:endParaRPr lang="en-US" b="1" dirty="0">
              <a:solidFill>
                <a:schemeClr val="bg1"/>
              </a:solidFill>
              <a:latin typeface="Muli"/>
              <a:sym typeface="Mul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DA162-54DE-4026-B27A-204A9623D137}"/>
              </a:ext>
            </a:extLst>
          </p:cNvPr>
          <p:cNvSpPr/>
          <p:nvPr/>
        </p:nvSpPr>
        <p:spPr>
          <a:xfrm>
            <a:off x="742126" y="838506"/>
            <a:ext cx="10707748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Sau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9AB4A-F526-431F-91D9-08F75A6F637B}"/>
              </a:ext>
            </a:extLst>
          </p:cNvPr>
          <p:cNvSpPr/>
          <p:nvPr/>
        </p:nvSpPr>
        <p:spPr>
          <a:xfrm>
            <a:off x="728874" y="1620373"/>
            <a:ext cx="10734256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Office App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BMNN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button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569AF5-ECBF-4B30-9EA8-44460AAA62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8494" y="2396278"/>
            <a:ext cx="10351379" cy="4243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3906D-CD09-4C29-9959-E85089D1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48" y="2573079"/>
            <a:ext cx="4423143" cy="40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3" y="12933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5653B1-90F2-44D6-883F-6507E04DBC9F}"/>
              </a:ext>
            </a:extLst>
          </p:cNvPr>
          <p:cNvSpPr/>
          <p:nvPr/>
        </p:nvSpPr>
        <p:spPr>
          <a:xfrm>
            <a:off x="636103" y="907170"/>
            <a:ext cx="10971525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7ED9-2F18-4A68-91A4-715CED25FF7A}"/>
              </a:ext>
            </a:extLst>
          </p:cNvPr>
          <p:cNvSpPr/>
          <p:nvPr/>
        </p:nvSpPr>
        <p:spPr>
          <a:xfrm>
            <a:off x="649354" y="1503520"/>
            <a:ext cx="10958274" cy="301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63/2026/NĐ-CP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định chi tiết một số điều và biện pháp thi hành Luật Bảo vệ bí mật nhà nước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CC3F5-97E1-4A93-A712-57CA492A94CB}"/>
              </a:ext>
            </a:extLst>
          </p:cNvPr>
          <p:cNvSpPr/>
          <p:nvPr/>
        </p:nvSpPr>
        <p:spPr>
          <a:xfrm>
            <a:off x="660434" y="4649075"/>
            <a:ext cx="5495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b="1" dirty="0" err="1">
                <a:latin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hồi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C62BD-6583-4E9B-877C-014FBE35025E}"/>
              </a:ext>
            </a:extLst>
          </p:cNvPr>
          <p:cNvSpPr/>
          <p:nvPr/>
        </p:nvSpPr>
        <p:spPr>
          <a:xfrm>
            <a:off x="675862" y="5224975"/>
            <a:ext cx="10853530" cy="72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/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8"/>
          <p:cNvGrpSpPr>
            <a:grpSpLocks/>
          </p:cNvGrpSpPr>
          <p:nvPr/>
        </p:nvGrpSpPr>
        <p:grpSpPr bwMode="auto">
          <a:xfrm>
            <a:off x="599170" y="0"/>
            <a:ext cx="10865026" cy="610167"/>
            <a:chOff x="1834" y="1680"/>
            <a:chExt cx="4454" cy="653"/>
          </a:xfrm>
          <a:solidFill>
            <a:srgbClr val="C00000"/>
          </a:solidFill>
        </p:grpSpPr>
        <p:sp>
          <p:nvSpPr>
            <p:cNvPr id="7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AutoShape 63"/>
            <p:cNvSpPr>
              <a:spLocks noChangeArrowheads="1"/>
            </p:cNvSpPr>
            <p:nvPr/>
          </p:nvSpPr>
          <p:spPr bwMode="gray">
            <a:xfrm>
              <a:off x="1834" y="1680"/>
              <a:ext cx="662" cy="653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1266747" y="10558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F1888-77A3-4065-BE03-85845BA4628C}"/>
              </a:ext>
            </a:extLst>
          </p:cNvPr>
          <p:cNvSpPr/>
          <p:nvPr/>
        </p:nvSpPr>
        <p:spPr>
          <a:xfrm>
            <a:off x="2279373" y="129337"/>
            <a:ext cx="8416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mât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ul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0A5B58-6905-4536-A03C-308FF5C091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38" y="1246598"/>
            <a:ext cx="1120653" cy="2881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DB786C-A075-4799-980E-94C2B85A8D21}"/>
              </a:ext>
            </a:extLst>
          </p:cNvPr>
          <p:cNvSpPr/>
          <p:nvPr/>
        </p:nvSpPr>
        <p:spPr>
          <a:xfrm>
            <a:off x="669238" y="765617"/>
            <a:ext cx="10853530" cy="72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824859-AF8B-4581-98B9-364B2769F8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616766"/>
            <a:ext cx="10687881" cy="50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23695</TotalTime>
  <Words>2867</Words>
  <Application>Microsoft Office PowerPoint</Application>
  <PresentationFormat>Widescreen</PresentationFormat>
  <Paragraphs>198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MS PGothic</vt:lpstr>
      <vt:lpstr>Arial</vt:lpstr>
      <vt:lpstr>Calibri</vt:lpstr>
      <vt:lpstr>Calibri Light</vt:lpstr>
      <vt:lpstr>Franklin Gothic Book</vt:lpstr>
      <vt:lpstr>Muli</vt:lpstr>
      <vt:lpstr>Perpetua</vt:lpstr>
      <vt:lpstr>Roboto</vt:lpstr>
      <vt:lpstr>Sarabun</vt:lpstr>
      <vt:lpstr>Tahoma</vt:lpstr>
      <vt:lpstr>Times New Roman</vt:lpstr>
      <vt:lpstr>Trebuchet MS</vt:lpstr>
      <vt:lpstr>Wingdings</vt:lpstr>
      <vt:lpstr>Wingdings 2</vt:lpstr>
      <vt:lpstr>3_Custom Design</vt:lpstr>
      <vt:lpstr>Custom Design</vt:lpstr>
      <vt:lpstr>1_Custom Design</vt:lpstr>
      <vt:lpstr>2_Custom Design</vt:lpstr>
      <vt:lpstr>Office Theme</vt:lpstr>
      <vt:lpstr>Equity</vt:lpstr>
      <vt:lpstr>VĂN PHÒNG TRUNG ƯƠNG ĐẢNG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Trọngnd17</cp:lastModifiedBy>
  <cp:revision>1794</cp:revision>
  <cp:lastPrinted>2023-08-28T01:12:55Z</cp:lastPrinted>
  <dcterms:created xsi:type="dcterms:W3CDTF">2015-11-13T02:16:07Z</dcterms:created>
  <dcterms:modified xsi:type="dcterms:W3CDTF">2026-06-26T07:46:39Z</dcterms:modified>
</cp:coreProperties>
</file>